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027" r:id="rId1"/>
  </p:sldMasterIdLst>
  <p:notesMasterIdLst>
    <p:notesMasterId r:id="rId19"/>
  </p:notesMasterIdLst>
  <p:handoutMasterIdLst>
    <p:handoutMasterId r:id="rId20"/>
  </p:handoutMasterIdLst>
  <p:sldIdLst>
    <p:sldId id="545" r:id="rId2"/>
    <p:sldId id="515" r:id="rId3"/>
    <p:sldId id="518" r:id="rId4"/>
    <p:sldId id="465" r:id="rId5"/>
    <p:sldId id="462" r:id="rId6"/>
    <p:sldId id="516" r:id="rId7"/>
    <p:sldId id="520" r:id="rId8"/>
    <p:sldId id="521" r:id="rId9"/>
    <p:sldId id="522" r:id="rId10"/>
    <p:sldId id="543" r:id="rId11"/>
    <p:sldId id="528" r:id="rId12"/>
    <p:sldId id="542" r:id="rId13"/>
    <p:sldId id="536" r:id="rId14"/>
    <p:sldId id="534" r:id="rId15"/>
    <p:sldId id="531" r:id="rId16"/>
    <p:sldId id="503" r:id="rId17"/>
    <p:sldId id="435" r:id="rId18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12458B"/>
    <a:srgbClr val="669900"/>
    <a:srgbClr val="6600FF"/>
    <a:srgbClr val="0000CC"/>
    <a:srgbClr val="9999FF"/>
    <a:srgbClr val="FDB200"/>
    <a:srgbClr val="00A5B8"/>
    <a:srgbClr val="0066FF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96" autoAdjust="0"/>
    <p:restoredTop sz="78031" autoAdjust="0"/>
  </p:normalViewPr>
  <p:slideViewPr>
    <p:cSldViewPr>
      <p:cViewPr varScale="1">
        <p:scale>
          <a:sx n="89" d="100"/>
          <a:sy n="89" d="100"/>
        </p:scale>
        <p:origin x="2628" y="66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268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baseline="0" dirty="0">
                <a:latin typeface="바탕" pitchFamily="18" charset="-127"/>
                <a:ea typeface="바탕" pitchFamily="18" charset="-127"/>
              </a:rPr>
              <a:t>□ 기획경제국장 </a:t>
            </a:r>
            <a:r>
              <a:rPr lang="ko-KR" altLang="en-US" b="1" baseline="0" dirty="0" err="1">
                <a:latin typeface="바탕" pitchFamily="18" charset="-127"/>
                <a:ea typeface="바탕" pitchFamily="18" charset="-127"/>
              </a:rPr>
              <a:t>윤덕규입니다</a:t>
            </a:r>
            <a:r>
              <a:rPr lang="en-US" altLang="ko-KR" b="1" baseline="0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aseline="0" dirty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baseline="0" dirty="0">
                <a:latin typeface="바탕" pitchFamily="18" charset="-127"/>
                <a:ea typeface="바탕" pitchFamily="18" charset="-127"/>
              </a:rPr>
              <a:t> ○ </a:t>
            </a:r>
            <a:r>
              <a:rPr lang="en-US" altLang="ko-KR" baseline="0" dirty="0">
                <a:latin typeface="바탕" pitchFamily="18" charset="-127"/>
                <a:ea typeface="바탕" pitchFamily="18" charset="-127"/>
              </a:rPr>
              <a:t>2022</a:t>
            </a:r>
            <a:r>
              <a:rPr lang="ko-KR" altLang="en-US" baseline="0" dirty="0">
                <a:latin typeface="바탕" pitchFamily="18" charset="-127"/>
                <a:ea typeface="바탕" pitchFamily="18" charset="-127"/>
              </a:rPr>
              <a:t>년도 </a:t>
            </a:r>
            <a:r>
              <a:rPr lang="ko-KR" altLang="en-US" baseline="0" dirty="0" err="1">
                <a:latin typeface="바탕" pitchFamily="18" charset="-127"/>
                <a:ea typeface="바탕" pitchFamily="18" charset="-127"/>
              </a:rPr>
              <a:t>기획경제국</a:t>
            </a:r>
            <a:r>
              <a:rPr lang="ko-KR" altLang="en-US" baseline="0" dirty="0">
                <a:latin typeface="바탕" pitchFamily="18" charset="-127"/>
                <a:ea typeface="바탕" pitchFamily="18" charset="-127"/>
              </a:rPr>
              <a:t> 소관 업무계획을 보고 드리겠습니다</a:t>
            </a:r>
            <a:r>
              <a:rPr lang="en-US" altLang="ko-KR" baseline="0" dirty="0">
                <a:latin typeface="바탕" pitchFamily="18" charset="-127"/>
                <a:ea typeface="바탕" pitchFamily="18" charset="-127"/>
              </a:rPr>
              <a:t>.</a:t>
            </a:r>
            <a:endParaRPr lang="ko-KR" altLang="en-US" dirty="0">
              <a:latin typeface="바탕" pitchFamily="18" charset="-127"/>
              <a:ea typeface="바탕" pitchFamily="18" charset="-127"/>
            </a:endParaRPr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5788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35724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3419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9191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1950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839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039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908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1058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4734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609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6187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591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0412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896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28706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030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A3FEFA-8972-4FF0-963F-47E7AAE52FED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133E2-7F46-497E-AEFE-3BACD4C03871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4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4F47EC-F708-4AB9-8423-BEBA8F0833B5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7A71F-2E27-4C88-8E87-0D3501DBA78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42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C5EEBB-240F-4AD7-9FAD-042C7B9FC834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D736A-7025-412C-BA0B-8C331F15677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AE731-C1B7-4E69-9EF5-98021F406B51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0581B-87B5-4817-A037-85B69FADF0FD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17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88ACAF-7DE0-40AB-A83C-0A106C3CB3E7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E9583-17E2-407B-8090-991FF4BF69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8F27F1-86D2-429B-9105-6134BA85370A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3E6964-8DC9-4549-B49E-E02F82F9AFCB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67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D3648-BDCB-4D00-951D-DCF83DC21596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01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1EBF1-E3A4-4F1F-8F39-B1AD7EEAA079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9B58C-7F2D-4F21-B7E2-77987E8174D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1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A366D4-B502-4DE3-BFD7-59FFCCDDD926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F38D6-A69B-4A83-B977-2CAE833E0508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494DD-B15F-484E-9761-B5D04E6B0476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52211-1DAF-4D0B-B8C9-E03BC9E625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99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57CAE8-F7D3-4ED1-B73A-69B83881FD6F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86F23-8490-4E89-8081-117F6C10A2BC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021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3621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 smtClean="0"/>
              <a:pPr>
                <a:defRPr/>
              </a:pPr>
              <a:t>2022-08-01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2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028" r:id="rId1"/>
    <p:sldLayoutId id="2147486029" r:id="rId2"/>
    <p:sldLayoutId id="2147486030" r:id="rId3"/>
    <p:sldLayoutId id="2147486031" r:id="rId4"/>
    <p:sldLayoutId id="2147486032" r:id="rId5"/>
    <p:sldLayoutId id="2147486033" r:id="rId6"/>
    <p:sldLayoutId id="2147486034" r:id="rId7"/>
    <p:sldLayoutId id="2147486035" r:id="rId8"/>
    <p:sldLayoutId id="2147486036" r:id="rId9"/>
    <p:sldLayoutId id="2147486037" r:id="rId10"/>
    <p:sldLayoutId id="2147486038" r:id="rId11"/>
    <p:sldLayoutId id="2147486039" r:id="rId12"/>
    <p:sldLayoutId id="2147486026" r:id="rId13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2022 </a:t>
            </a:r>
            <a:r>
              <a:rPr kumimoji="0" lang="ko-KR" altLang="en-US" sz="36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시정업무보고</a:t>
            </a:r>
            <a:endParaRPr kumimoji="0" lang="en-US" altLang="ko-KR" sz="36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2022. 8.  9.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27815" y="4384738"/>
            <a:ext cx="29033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srgbClr val="12458B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파주도시관광공사</a:t>
            </a:r>
            <a:endParaRPr kumimoji="0" lang="en-US" altLang="ko-KR" sz="2800" b="0" i="0" u="none" strike="noStrike" kern="1200" cap="none" spc="-150" normalizeH="0" baseline="0" noProof="0" dirty="0">
              <a:ln>
                <a:noFill/>
              </a:ln>
              <a:solidFill>
                <a:srgbClr val="12458B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2874088" y="4417948"/>
            <a:ext cx="3570120" cy="523220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" name="Picture 67" descr="화살표5">
            <a:extLst>
              <a:ext uri="{FF2B5EF4-FFF2-40B4-BE49-F238E27FC236}">
                <a16:creationId xmlns:a16="http://schemas.microsoft.com/office/drawing/2014/main" id="{1AF9EA90-7847-4CC6-9934-CD44005DE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381" y="2842851"/>
            <a:ext cx="5087938" cy="24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5" name="표 24">
            <a:extLst>
              <a:ext uri="{FF2B5EF4-FFF2-40B4-BE49-F238E27FC236}">
                <a16:creationId xmlns:a16="http://schemas.microsoft.com/office/drawing/2014/main" id="{06371143-B964-4073-9176-F54788C315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0311"/>
              </p:ext>
            </p:extLst>
          </p:nvPr>
        </p:nvGraphicFramePr>
        <p:xfrm>
          <a:off x="259881" y="1266825"/>
          <a:ext cx="8560589" cy="734989"/>
        </p:xfrm>
        <a:graphic>
          <a:graphicData uri="http://schemas.openxmlformats.org/drawingml/2006/table">
            <a:tbl>
              <a:tblPr/>
              <a:tblGrid>
                <a:gridCol w="7763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358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49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비전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ko-KR" altLang="en-US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더 큰 도약</a:t>
                      </a:r>
                      <a:r>
                        <a:rPr lang="en-US" altLang="ko-KR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확실한 변화‘</a:t>
                      </a:r>
                      <a:endParaRPr lang="en-US" altLang="ko-KR" sz="20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ko-KR" altLang="en-US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파주도시관광공사가 만드는 행복도시 파주 </a:t>
                      </a:r>
                      <a:endParaRPr lang="ko-KR" altLang="en-US" sz="1800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표 27">
            <a:extLst>
              <a:ext uri="{FF2B5EF4-FFF2-40B4-BE49-F238E27FC236}">
                <a16:creationId xmlns:a16="http://schemas.microsoft.com/office/drawing/2014/main" id="{3FE83A93-27A2-4A6B-BABC-98D4DB1BBA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792036"/>
              </p:ext>
            </p:extLst>
          </p:nvPr>
        </p:nvGraphicFramePr>
        <p:xfrm>
          <a:off x="259881" y="2109966"/>
          <a:ext cx="8552430" cy="655019"/>
        </p:xfrm>
        <a:graphic>
          <a:graphicData uri="http://schemas.openxmlformats.org/drawingml/2006/table">
            <a:tbl>
              <a:tblPr/>
              <a:tblGrid>
                <a:gridCol w="775567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7628479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</a:tblGrid>
              <a:tr h="65501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목표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ko-KR" altLang="en-US" sz="20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파주의 도시가치를 견인하는 신뢰받는 공기업 </a:t>
                      </a: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  <p:graphicFrame>
        <p:nvGraphicFramePr>
          <p:cNvPr id="31" name="표 30">
            <a:extLst>
              <a:ext uri="{FF2B5EF4-FFF2-40B4-BE49-F238E27FC236}">
                <a16:creationId xmlns:a16="http://schemas.microsoft.com/office/drawing/2014/main" id="{048C2B46-14F7-4F17-9904-AAFF46C082D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6198" y="4235972"/>
          <a:ext cx="8552431" cy="2217900"/>
        </p:xfrm>
        <a:graphic>
          <a:graphicData uri="http://schemas.openxmlformats.org/drawingml/2006/table">
            <a:tbl>
              <a:tblPr/>
              <a:tblGrid>
                <a:gridCol w="792088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2537320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  <a:gridCol w="2537319">
                  <a:extLst>
                    <a:ext uri="{9D8B030D-6E8A-4147-A177-3AD203B41FA5}">
                      <a16:colId xmlns:a16="http://schemas.microsoft.com/office/drawing/2014/main" val="761139027"/>
                    </a:ext>
                  </a:extLst>
                </a:gridCol>
                <a:gridCol w="2537320">
                  <a:extLst>
                    <a:ext uri="{9D8B030D-6E8A-4147-A177-3AD203B41FA5}">
                      <a16:colId xmlns:a16="http://schemas.microsoft.com/office/drawing/2014/main" val="1651872774"/>
                    </a:ext>
                  </a:extLst>
                </a:gridCol>
              </a:tblGrid>
              <a:tr h="22179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추진</a:t>
                      </a:r>
                      <a:endParaRPr lang="en-US" altLang="ko-KR" sz="1600" b="1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방향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  <p:sp>
        <p:nvSpPr>
          <p:cNvPr id="11" name="텍스트 개체 틀 1">
            <a:extLst>
              <a:ext uri="{FF2B5EF4-FFF2-40B4-BE49-F238E27FC236}">
                <a16:creationId xmlns:a16="http://schemas.microsoft.com/office/drawing/2014/main" id="{E6DB23E4-976B-410A-A6DD-4B3B0ABC34E3}"/>
              </a:ext>
            </a:extLst>
          </p:cNvPr>
          <p:cNvSpPr txBox="1">
            <a:spLocks/>
          </p:cNvSpPr>
          <p:nvPr/>
        </p:nvSpPr>
        <p:spPr>
          <a:xfrm>
            <a:off x="1331640" y="4988775"/>
            <a:ext cx="2222576" cy="30777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600" b="1" dirty="0">
                <a:solidFill>
                  <a:srgbClr val="376092"/>
                </a:solidFill>
              </a:rPr>
              <a:t>공사로의 변화와 개혁</a:t>
            </a:r>
          </a:p>
        </p:txBody>
      </p:sp>
      <p:sp>
        <p:nvSpPr>
          <p:cNvPr id="12" name="텍스트 개체 틀 1">
            <a:extLst>
              <a:ext uri="{FF2B5EF4-FFF2-40B4-BE49-F238E27FC236}">
                <a16:creationId xmlns:a16="http://schemas.microsoft.com/office/drawing/2014/main" id="{646A9A11-EA19-4CAF-9B23-9FB45D4EC76F}"/>
              </a:ext>
            </a:extLst>
          </p:cNvPr>
          <p:cNvSpPr txBox="1">
            <a:spLocks/>
          </p:cNvSpPr>
          <p:nvPr/>
        </p:nvSpPr>
        <p:spPr>
          <a:xfrm>
            <a:off x="1331640" y="5328013"/>
            <a:ext cx="2304256" cy="8283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ko-KR" altLang="en-US" sz="1200" b="1" dirty="0"/>
              <a:t>경영효율화 방안 강구</a:t>
            </a:r>
            <a:endParaRPr lang="en-US" altLang="ko-KR" sz="1200" b="1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ko-KR" altLang="en-US" sz="1200" b="1" dirty="0"/>
              <a:t>획기적 조직 개편 </a:t>
            </a:r>
            <a:endParaRPr lang="en-US" altLang="ko-KR" sz="1200" b="1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ko-KR" altLang="en-US" sz="1200" b="1" dirty="0" err="1"/>
              <a:t>역량있는</a:t>
            </a:r>
            <a:r>
              <a:rPr lang="ko-KR" altLang="en-US" sz="1200" b="1" dirty="0"/>
              <a:t> 전문인력 확보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6A331D3F-D4CB-475F-8206-267BAD5BC32D}"/>
              </a:ext>
            </a:extLst>
          </p:cNvPr>
          <p:cNvGrpSpPr/>
          <p:nvPr/>
        </p:nvGrpSpPr>
        <p:grpSpPr>
          <a:xfrm>
            <a:off x="1783346" y="3492515"/>
            <a:ext cx="1367688" cy="1312290"/>
            <a:chOff x="1783346" y="3492515"/>
            <a:chExt cx="1367688" cy="1312290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746204F8-020A-447C-B9F0-5545940A7CFC}"/>
                </a:ext>
              </a:extLst>
            </p:cNvPr>
            <p:cNvSpPr/>
            <p:nvPr/>
          </p:nvSpPr>
          <p:spPr>
            <a:xfrm>
              <a:off x="1783346" y="3492515"/>
              <a:ext cx="1367688" cy="1312290"/>
            </a:xfrm>
            <a:prstGeom prst="ellipse">
              <a:avLst/>
            </a:prstGeom>
            <a:solidFill>
              <a:srgbClr val="8CB9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0CC5019E-B93B-4BB8-A8C1-7FAB8038B7D0}"/>
                </a:ext>
              </a:extLst>
            </p:cNvPr>
            <p:cNvGrpSpPr/>
            <p:nvPr/>
          </p:nvGrpSpPr>
          <p:grpSpPr>
            <a:xfrm>
              <a:off x="2165565" y="3804966"/>
              <a:ext cx="603250" cy="687388"/>
              <a:chOff x="8105776" y="5970588"/>
              <a:chExt cx="603250" cy="687388"/>
            </a:xfrm>
            <a:solidFill>
              <a:schemeClr val="bg1"/>
            </a:solidFill>
          </p:grpSpPr>
          <p:sp>
            <p:nvSpPr>
              <p:cNvPr id="15" name="Freeform 29">
                <a:extLst>
                  <a:ext uri="{FF2B5EF4-FFF2-40B4-BE49-F238E27FC236}">
                    <a16:creationId xmlns:a16="http://schemas.microsoft.com/office/drawing/2014/main" id="{FEA6DBCB-6E47-45A3-951B-1AB12CDA90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05776" y="5970588"/>
                <a:ext cx="344488" cy="284163"/>
              </a:xfrm>
              <a:custGeom>
                <a:avLst/>
                <a:gdLst>
                  <a:gd name="T0" fmla="*/ 127 w 204"/>
                  <a:gd name="T1" fmla="*/ 140 h 168"/>
                  <a:gd name="T2" fmla="*/ 130 w 204"/>
                  <a:gd name="T3" fmla="*/ 138 h 168"/>
                  <a:gd name="T4" fmla="*/ 149 w 204"/>
                  <a:gd name="T5" fmla="*/ 121 h 168"/>
                  <a:gd name="T6" fmla="*/ 174 w 204"/>
                  <a:gd name="T7" fmla="*/ 61 h 168"/>
                  <a:gd name="T8" fmla="*/ 204 w 204"/>
                  <a:gd name="T9" fmla="*/ 71 h 168"/>
                  <a:gd name="T10" fmla="*/ 204 w 204"/>
                  <a:gd name="T11" fmla="*/ 71 h 168"/>
                  <a:gd name="T12" fmla="*/ 204 w 204"/>
                  <a:gd name="T13" fmla="*/ 71 h 168"/>
                  <a:gd name="T14" fmla="*/ 146 w 204"/>
                  <a:gd name="T15" fmla="*/ 0 h 168"/>
                  <a:gd name="T16" fmla="*/ 145 w 204"/>
                  <a:gd name="T17" fmla="*/ 2 h 168"/>
                  <a:gd name="T18" fmla="*/ 144 w 204"/>
                  <a:gd name="T19" fmla="*/ 3 h 168"/>
                  <a:gd name="T20" fmla="*/ 144 w 204"/>
                  <a:gd name="T21" fmla="*/ 3 h 168"/>
                  <a:gd name="T22" fmla="*/ 90 w 204"/>
                  <a:gd name="T23" fmla="*/ 68 h 168"/>
                  <a:gd name="T24" fmla="*/ 121 w 204"/>
                  <a:gd name="T25" fmla="*/ 59 h 168"/>
                  <a:gd name="T26" fmla="*/ 0 w 204"/>
                  <a:gd name="T27" fmla="*/ 163 h 168"/>
                  <a:gd name="T28" fmla="*/ 124 w 204"/>
                  <a:gd name="T29" fmla="*/ 141 h 168"/>
                  <a:gd name="T30" fmla="*/ 125 w 204"/>
                  <a:gd name="T31" fmla="*/ 141 h 168"/>
                  <a:gd name="T32" fmla="*/ 127 w 204"/>
                  <a:gd name="T33" fmla="*/ 14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4" h="168">
                    <a:moveTo>
                      <a:pt x="127" y="140"/>
                    </a:moveTo>
                    <a:cubicBezTo>
                      <a:pt x="128" y="139"/>
                      <a:pt x="129" y="138"/>
                      <a:pt x="130" y="138"/>
                    </a:cubicBezTo>
                    <a:cubicBezTo>
                      <a:pt x="137" y="133"/>
                      <a:pt x="144" y="128"/>
                      <a:pt x="149" y="121"/>
                    </a:cubicBezTo>
                    <a:cubicBezTo>
                      <a:pt x="166" y="102"/>
                      <a:pt x="174" y="77"/>
                      <a:pt x="174" y="61"/>
                    </a:cubicBezTo>
                    <a:cubicBezTo>
                      <a:pt x="204" y="71"/>
                      <a:pt x="204" y="71"/>
                      <a:pt x="204" y="71"/>
                    </a:cubicBezTo>
                    <a:cubicBezTo>
                      <a:pt x="204" y="71"/>
                      <a:pt x="204" y="71"/>
                      <a:pt x="204" y="71"/>
                    </a:cubicBezTo>
                    <a:cubicBezTo>
                      <a:pt x="204" y="71"/>
                      <a:pt x="204" y="71"/>
                      <a:pt x="204" y="71"/>
                    </a:cubicBezTo>
                    <a:cubicBezTo>
                      <a:pt x="146" y="0"/>
                      <a:pt x="146" y="0"/>
                      <a:pt x="146" y="0"/>
                    </a:cubicBezTo>
                    <a:cubicBezTo>
                      <a:pt x="145" y="2"/>
                      <a:pt x="145" y="2"/>
                      <a:pt x="145" y="2"/>
                    </a:cubicBezTo>
                    <a:cubicBezTo>
                      <a:pt x="144" y="3"/>
                      <a:pt x="144" y="3"/>
                      <a:pt x="144" y="3"/>
                    </a:cubicBezTo>
                    <a:cubicBezTo>
                      <a:pt x="144" y="3"/>
                      <a:pt x="144" y="3"/>
                      <a:pt x="144" y="3"/>
                    </a:cubicBezTo>
                    <a:cubicBezTo>
                      <a:pt x="90" y="68"/>
                      <a:pt x="90" y="68"/>
                      <a:pt x="90" y="68"/>
                    </a:cubicBezTo>
                    <a:cubicBezTo>
                      <a:pt x="121" y="59"/>
                      <a:pt x="121" y="59"/>
                      <a:pt x="121" y="59"/>
                    </a:cubicBezTo>
                    <a:cubicBezTo>
                      <a:pt x="119" y="108"/>
                      <a:pt x="107" y="140"/>
                      <a:pt x="0" y="163"/>
                    </a:cubicBezTo>
                    <a:cubicBezTo>
                      <a:pt x="54" y="168"/>
                      <a:pt x="93" y="159"/>
                      <a:pt x="124" y="141"/>
                    </a:cubicBezTo>
                    <a:cubicBezTo>
                      <a:pt x="124" y="141"/>
                      <a:pt x="125" y="141"/>
                      <a:pt x="125" y="141"/>
                    </a:cubicBezTo>
                    <a:cubicBezTo>
                      <a:pt x="126" y="140"/>
                      <a:pt x="126" y="140"/>
                      <a:pt x="127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Freeform 30">
                <a:extLst>
                  <a:ext uri="{FF2B5EF4-FFF2-40B4-BE49-F238E27FC236}">
                    <a16:creationId xmlns:a16="http://schemas.microsoft.com/office/drawing/2014/main" id="{F51D1400-B9DF-4060-A981-DCDF19925C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59801" y="6113463"/>
                <a:ext cx="149225" cy="544513"/>
              </a:xfrm>
              <a:custGeom>
                <a:avLst/>
                <a:gdLst>
                  <a:gd name="T0" fmla="*/ 44 w 88"/>
                  <a:gd name="T1" fmla="*/ 1 h 322"/>
                  <a:gd name="T2" fmla="*/ 0 w 88"/>
                  <a:gd name="T3" fmla="*/ 40 h 322"/>
                  <a:gd name="T4" fmla="*/ 0 w 88"/>
                  <a:gd name="T5" fmla="*/ 188 h 322"/>
                  <a:gd name="T6" fmla="*/ 0 w 88"/>
                  <a:gd name="T7" fmla="*/ 283 h 322"/>
                  <a:gd name="T8" fmla="*/ 44 w 88"/>
                  <a:gd name="T9" fmla="*/ 321 h 322"/>
                  <a:gd name="T10" fmla="*/ 88 w 88"/>
                  <a:gd name="T11" fmla="*/ 285 h 322"/>
                  <a:gd name="T12" fmla="*/ 88 w 88"/>
                  <a:gd name="T13" fmla="*/ 142 h 322"/>
                  <a:gd name="T14" fmla="*/ 88 w 88"/>
                  <a:gd name="T15" fmla="*/ 40 h 322"/>
                  <a:gd name="T16" fmla="*/ 44 w 88"/>
                  <a:gd name="T17" fmla="*/ 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" h="322">
                    <a:moveTo>
                      <a:pt x="44" y="1"/>
                    </a:moveTo>
                    <a:cubicBezTo>
                      <a:pt x="23" y="1"/>
                      <a:pt x="0" y="10"/>
                      <a:pt x="0" y="40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0" y="313"/>
                      <a:pt x="17" y="322"/>
                      <a:pt x="44" y="321"/>
                    </a:cubicBezTo>
                    <a:cubicBezTo>
                      <a:pt x="70" y="321"/>
                      <a:pt x="88" y="315"/>
                      <a:pt x="88" y="285"/>
                    </a:cubicBezTo>
                    <a:cubicBezTo>
                      <a:pt x="88" y="142"/>
                      <a:pt x="88" y="142"/>
                      <a:pt x="88" y="142"/>
                    </a:cubicBezTo>
                    <a:cubicBezTo>
                      <a:pt x="88" y="40"/>
                      <a:pt x="88" y="40"/>
                      <a:pt x="88" y="40"/>
                    </a:cubicBezTo>
                    <a:cubicBezTo>
                      <a:pt x="88" y="10"/>
                      <a:pt x="64" y="0"/>
                      <a:pt x="4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Freeform 31">
                <a:extLst>
                  <a:ext uri="{FF2B5EF4-FFF2-40B4-BE49-F238E27FC236}">
                    <a16:creationId xmlns:a16="http://schemas.microsoft.com/office/drawing/2014/main" id="{D671F578-3E89-490A-A4AB-62EE2BD4AC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56601" y="6259513"/>
                <a:ext cx="147638" cy="398463"/>
              </a:xfrm>
              <a:custGeom>
                <a:avLst/>
                <a:gdLst>
                  <a:gd name="T0" fmla="*/ 46 w 88"/>
                  <a:gd name="T1" fmla="*/ 0 h 235"/>
                  <a:gd name="T2" fmla="*/ 0 w 88"/>
                  <a:gd name="T3" fmla="*/ 34 h 235"/>
                  <a:gd name="T4" fmla="*/ 0 w 88"/>
                  <a:gd name="T5" fmla="*/ 132 h 235"/>
                  <a:gd name="T6" fmla="*/ 0 w 88"/>
                  <a:gd name="T7" fmla="*/ 197 h 235"/>
                  <a:gd name="T8" fmla="*/ 47 w 88"/>
                  <a:gd name="T9" fmla="*/ 235 h 235"/>
                  <a:gd name="T10" fmla="*/ 88 w 88"/>
                  <a:gd name="T11" fmla="*/ 197 h 235"/>
                  <a:gd name="T12" fmla="*/ 88 w 88"/>
                  <a:gd name="T13" fmla="*/ 112 h 235"/>
                  <a:gd name="T14" fmla="*/ 88 w 88"/>
                  <a:gd name="T15" fmla="*/ 34 h 235"/>
                  <a:gd name="T16" fmla="*/ 46 w 88"/>
                  <a:gd name="T17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" h="235">
                    <a:moveTo>
                      <a:pt x="46" y="0"/>
                    </a:moveTo>
                    <a:cubicBezTo>
                      <a:pt x="22" y="0"/>
                      <a:pt x="0" y="12"/>
                      <a:pt x="0" y="34"/>
                    </a:cubicBezTo>
                    <a:cubicBezTo>
                      <a:pt x="0" y="132"/>
                      <a:pt x="0" y="132"/>
                      <a:pt x="0" y="132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19"/>
                      <a:pt x="14" y="235"/>
                      <a:pt x="47" y="235"/>
                    </a:cubicBezTo>
                    <a:cubicBezTo>
                      <a:pt x="82" y="232"/>
                      <a:pt x="88" y="219"/>
                      <a:pt x="88" y="197"/>
                    </a:cubicBezTo>
                    <a:cubicBezTo>
                      <a:pt x="88" y="112"/>
                      <a:pt x="88" y="112"/>
                      <a:pt x="88" y="112"/>
                    </a:cubicBezTo>
                    <a:cubicBezTo>
                      <a:pt x="88" y="34"/>
                      <a:pt x="88" y="34"/>
                      <a:pt x="88" y="34"/>
                    </a:cubicBezTo>
                    <a:cubicBezTo>
                      <a:pt x="88" y="12"/>
                      <a:pt x="71" y="0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Freeform 32">
                <a:extLst>
                  <a:ext uri="{FF2B5EF4-FFF2-40B4-BE49-F238E27FC236}">
                    <a16:creationId xmlns:a16="http://schemas.microsoft.com/office/drawing/2014/main" id="{10AB6242-1395-4F52-AC9F-B7282A49A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45463" y="6334125"/>
                <a:ext cx="147638" cy="322263"/>
              </a:xfrm>
              <a:custGeom>
                <a:avLst/>
                <a:gdLst>
                  <a:gd name="T0" fmla="*/ 44 w 88"/>
                  <a:gd name="T1" fmla="*/ 0 h 190"/>
                  <a:gd name="T2" fmla="*/ 0 w 88"/>
                  <a:gd name="T3" fmla="*/ 31 h 190"/>
                  <a:gd name="T4" fmla="*/ 0 w 88"/>
                  <a:gd name="T5" fmla="*/ 101 h 190"/>
                  <a:gd name="T6" fmla="*/ 0 w 88"/>
                  <a:gd name="T7" fmla="*/ 160 h 190"/>
                  <a:gd name="T8" fmla="*/ 44 w 88"/>
                  <a:gd name="T9" fmla="*/ 190 h 190"/>
                  <a:gd name="T10" fmla="*/ 88 w 88"/>
                  <a:gd name="T11" fmla="*/ 160 h 190"/>
                  <a:gd name="T12" fmla="*/ 88 w 88"/>
                  <a:gd name="T13" fmla="*/ 94 h 190"/>
                  <a:gd name="T14" fmla="*/ 88 w 88"/>
                  <a:gd name="T15" fmla="*/ 31 h 190"/>
                  <a:gd name="T16" fmla="*/ 44 w 88"/>
                  <a:gd name="T17" fmla="*/ 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" h="190">
                    <a:moveTo>
                      <a:pt x="44" y="0"/>
                    </a:moveTo>
                    <a:cubicBezTo>
                      <a:pt x="20" y="0"/>
                      <a:pt x="0" y="14"/>
                      <a:pt x="0" y="3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60"/>
                      <a:pt x="0" y="160"/>
                      <a:pt x="0" y="160"/>
                    </a:cubicBezTo>
                    <a:cubicBezTo>
                      <a:pt x="0" y="177"/>
                      <a:pt x="20" y="190"/>
                      <a:pt x="44" y="190"/>
                    </a:cubicBezTo>
                    <a:cubicBezTo>
                      <a:pt x="69" y="190"/>
                      <a:pt x="88" y="177"/>
                      <a:pt x="88" y="160"/>
                    </a:cubicBezTo>
                    <a:cubicBezTo>
                      <a:pt x="88" y="94"/>
                      <a:pt x="88" y="94"/>
                      <a:pt x="88" y="94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14"/>
                      <a:pt x="69" y="0"/>
                      <a:pt x="4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7" name="타원 26">
            <a:extLst>
              <a:ext uri="{FF2B5EF4-FFF2-40B4-BE49-F238E27FC236}">
                <a16:creationId xmlns:a16="http://schemas.microsoft.com/office/drawing/2014/main" id="{46937A7D-3825-474A-8DBF-3460923EE3BB}"/>
              </a:ext>
            </a:extLst>
          </p:cNvPr>
          <p:cNvSpPr/>
          <p:nvPr/>
        </p:nvSpPr>
        <p:spPr>
          <a:xfrm>
            <a:off x="4343121" y="3414532"/>
            <a:ext cx="1367688" cy="1312290"/>
          </a:xfrm>
          <a:prstGeom prst="ellipse">
            <a:avLst/>
          </a:prstGeom>
          <a:solidFill>
            <a:srgbClr val="8CB9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텍스트 개체 틀 1">
            <a:extLst>
              <a:ext uri="{FF2B5EF4-FFF2-40B4-BE49-F238E27FC236}">
                <a16:creationId xmlns:a16="http://schemas.microsoft.com/office/drawing/2014/main" id="{A61FEA7F-9472-496F-896C-A0B2B82C66C3}"/>
              </a:ext>
            </a:extLst>
          </p:cNvPr>
          <p:cNvSpPr txBox="1">
            <a:spLocks/>
          </p:cNvSpPr>
          <p:nvPr/>
        </p:nvSpPr>
        <p:spPr>
          <a:xfrm>
            <a:off x="3815172" y="5015377"/>
            <a:ext cx="2486694" cy="30777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600" b="1" dirty="0">
                <a:solidFill>
                  <a:srgbClr val="376092"/>
                </a:solidFill>
              </a:rPr>
              <a:t>지속가능 성장 기반 마련</a:t>
            </a:r>
          </a:p>
        </p:txBody>
      </p:sp>
      <p:sp>
        <p:nvSpPr>
          <p:cNvPr id="30" name="텍스트 개체 틀 1">
            <a:extLst>
              <a:ext uri="{FF2B5EF4-FFF2-40B4-BE49-F238E27FC236}">
                <a16:creationId xmlns:a16="http://schemas.microsoft.com/office/drawing/2014/main" id="{E62808B2-0979-4E77-A022-45F7C3E49AD0}"/>
              </a:ext>
            </a:extLst>
          </p:cNvPr>
          <p:cNvSpPr txBox="1">
            <a:spLocks/>
          </p:cNvSpPr>
          <p:nvPr/>
        </p:nvSpPr>
        <p:spPr>
          <a:xfrm>
            <a:off x="3899622" y="5342788"/>
            <a:ext cx="2304256" cy="8283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altLang="ko-KR" sz="1200" b="1" dirty="0"/>
              <a:t>ESG </a:t>
            </a:r>
            <a:r>
              <a:rPr lang="ko-KR" altLang="en-US" sz="1200" b="1" dirty="0"/>
              <a:t>가치경영 확산으로</a:t>
            </a:r>
            <a:endParaRPr lang="en-US" altLang="ko-KR" sz="1200" b="1" dirty="0"/>
          </a:p>
          <a:p>
            <a:pPr marL="0" indent="0">
              <a:lnSpc>
                <a:spcPct val="100000"/>
              </a:lnSpc>
              <a:buNone/>
            </a:pPr>
            <a:r>
              <a:rPr lang="ko-KR" altLang="en-US" sz="1200" b="1" dirty="0"/>
              <a:t>    지속가능성 도모 </a:t>
            </a:r>
            <a:endParaRPr lang="en-US" altLang="ko-KR" sz="1200" b="1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ko-KR" altLang="en-US" sz="1200" b="1" dirty="0"/>
              <a:t>안정적 수익창출 기반 확보 </a:t>
            </a:r>
          </a:p>
        </p:txBody>
      </p:sp>
      <p:sp>
        <p:nvSpPr>
          <p:cNvPr id="33" name="텍스트 개체 틀 1">
            <a:extLst>
              <a:ext uri="{FF2B5EF4-FFF2-40B4-BE49-F238E27FC236}">
                <a16:creationId xmlns:a16="http://schemas.microsoft.com/office/drawing/2014/main" id="{EAAC4D01-1EC0-4C44-96BE-C63C063C5223}"/>
              </a:ext>
            </a:extLst>
          </p:cNvPr>
          <p:cNvSpPr txBox="1">
            <a:spLocks/>
          </p:cNvSpPr>
          <p:nvPr/>
        </p:nvSpPr>
        <p:spPr>
          <a:xfrm>
            <a:off x="6562822" y="5015377"/>
            <a:ext cx="2078560" cy="30777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600" b="1" dirty="0">
                <a:solidFill>
                  <a:srgbClr val="376092"/>
                </a:solidFill>
              </a:rPr>
              <a:t>조직경쟁력 제고</a:t>
            </a:r>
          </a:p>
        </p:txBody>
      </p:sp>
      <p:sp>
        <p:nvSpPr>
          <p:cNvPr id="34" name="텍스트 개체 틀 1">
            <a:extLst>
              <a:ext uri="{FF2B5EF4-FFF2-40B4-BE49-F238E27FC236}">
                <a16:creationId xmlns:a16="http://schemas.microsoft.com/office/drawing/2014/main" id="{76E85253-012B-4AD9-BDFC-FB42A6C7DD77}"/>
              </a:ext>
            </a:extLst>
          </p:cNvPr>
          <p:cNvSpPr txBox="1">
            <a:spLocks/>
          </p:cNvSpPr>
          <p:nvPr/>
        </p:nvSpPr>
        <p:spPr>
          <a:xfrm>
            <a:off x="6418806" y="5354615"/>
            <a:ext cx="2304256" cy="8283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ko-KR" altLang="en-US" sz="1200" b="1" dirty="0"/>
              <a:t>일하는 조직문화 확립</a:t>
            </a:r>
            <a:endParaRPr lang="en-US" altLang="ko-KR" sz="1200" b="1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ko-KR" altLang="en-US" sz="1200" b="1" dirty="0"/>
              <a:t>공정한 조직운영</a:t>
            </a:r>
            <a:endParaRPr lang="en-US" altLang="ko-KR" sz="1200" b="1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ko-KR" altLang="en-US" sz="1200" b="1" dirty="0"/>
              <a:t>조직 투명성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윤리경영 강화 </a:t>
            </a:r>
            <a:endParaRPr lang="en-US" altLang="ko-KR" sz="1200" b="1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C8EE8B4-86F6-4944-8F9A-2F8A7A69179C}"/>
              </a:ext>
            </a:extLst>
          </p:cNvPr>
          <p:cNvGrpSpPr/>
          <p:nvPr/>
        </p:nvGrpSpPr>
        <p:grpSpPr>
          <a:xfrm>
            <a:off x="6838549" y="3517845"/>
            <a:ext cx="1367688" cy="1312290"/>
            <a:chOff x="6838549" y="3517845"/>
            <a:chExt cx="1367688" cy="1312290"/>
          </a:xfrm>
        </p:grpSpPr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A912C631-5799-483E-BB5D-CDD58A09B494}"/>
                </a:ext>
              </a:extLst>
            </p:cNvPr>
            <p:cNvSpPr/>
            <p:nvPr/>
          </p:nvSpPr>
          <p:spPr>
            <a:xfrm>
              <a:off x="6838549" y="3517845"/>
              <a:ext cx="1367688" cy="1312290"/>
            </a:xfrm>
            <a:prstGeom prst="ellipse">
              <a:avLst/>
            </a:prstGeom>
            <a:solidFill>
              <a:srgbClr val="8CB9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Freeform 19">
              <a:extLst>
                <a:ext uri="{FF2B5EF4-FFF2-40B4-BE49-F238E27FC236}">
                  <a16:creationId xmlns:a16="http://schemas.microsoft.com/office/drawing/2014/main" id="{6D781707-7F0A-4000-8197-9940F5F2B0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43328" y="3902779"/>
              <a:ext cx="758131" cy="542423"/>
            </a:xfrm>
            <a:custGeom>
              <a:avLst/>
              <a:gdLst>
                <a:gd name="T0" fmla="*/ 149 w 448"/>
                <a:gd name="T1" fmla="*/ 107 h 319"/>
                <a:gd name="T2" fmla="*/ 105 w 448"/>
                <a:gd name="T3" fmla="*/ 61 h 319"/>
                <a:gd name="T4" fmla="*/ 61 w 448"/>
                <a:gd name="T5" fmla="*/ 107 h 319"/>
                <a:gd name="T6" fmla="*/ 105 w 448"/>
                <a:gd name="T7" fmla="*/ 152 h 319"/>
                <a:gd name="T8" fmla="*/ 149 w 448"/>
                <a:gd name="T9" fmla="*/ 107 h 319"/>
                <a:gd name="T10" fmla="*/ 448 w 448"/>
                <a:gd name="T11" fmla="*/ 319 h 319"/>
                <a:gd name="T12" fmla="*/ 342 w 448"/>
                <a:gd name="T13" fmla="*/ 152 h 319"/>
                <a:gd name="T14" fmla="*/ 309 w 448"/>
                <a:gd name="T15" fmla="*/ 161 h 319"/>
                <a:gd name="T16" fmla="*/ 224 w 448"/>
                <a:gd name="T17" fmla="*/ 91 h 319"/>
                <a:gd name="T18" fmla="*/ 138 w 448"/>
                <a:gd name="T19" fmla="*/ 161 h 319"/>
                <a:gd name="T20" fmla="*/ 105 w 448"/>
                <a:gd name="T21" fmla="*/ 152 h 319"/>
                <a:gd name="T22" fmla="*/ 0 w 448"/>
                <a:gd name="T23" fmla="*/ 319 h 319"/>
                <a:gd name="T24" fmla="*/ 210 w 448"/>
                <a:gd name="T25" fmla="*/ 319 h 319"/>
                <a:gd name="T26" fmla="*/ 203 w 448"/>
                <a:gd name="T27" fmla="*/ 258 h 319"/>
                <a:gd name="T28" fmla="*/ 245 w 448"/>
                <a:gd name="T29" fmla="*/ 258 h 319"/>
                <a:gd name="T30" fmla="*/ 237 w 448"/>
                <a:gd name="T31" fmla="*/ 319 h 319"/>
                <a:gd name="T32" fmla="*/ 448 w 448"/>
                <a:gd name="T33" fmla="*/ 319 h 319"/>
                <a:gd name="T34" fmla="*/ 387 w 448"/>
                <a:gd name="T35" fmla="*/ 107 h 319"/>
                <a:gd name="T36" fmla="*/ 342 w 448"/>
                <a:gd name="T37" fmla="*/ 61 h 319"/>
                <a:gd name="T38" fmla="*/ 298 w 448"/>
                <a:gd name="T39" fmla="*/ 107 h 319"/>
                <a:gd name="T40" fmla="*/ 342 w 448"/>
                <a:gd name="T41" fmla="*/ 152 h 319"/>
                <a:gd name="T42" fmla="*/ 387 w 448"/>
                <a:gd name="T43" fmla="*/ 107 h 319"/>
                <a:gd name="T44" fmla="*/ 268 w 448"/>
                <a:gd name="T45" fmla="*/ 45 h 319"/>
                <a:gd name="T46" fmla="*/ 224 w 448"/>
                <a:gd name="T47" fmla="*/ 0 h 319"/>
                <a:gd name="T48" fmla="*/ 179 w 448"/>
                <a:gd name="T49" fmla="*/ 45 h 319"/>
                <a:gd name="T50" fmla="*/ 224 w 448"/>
                <a:gd name="T51" fmla="*/ 91 h 319"/>
                <a:gd name="T52" fmla="*/ 268 w 448"/>
                <a:gd name="T53" fmla="*/ 45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8" h="319">
                  <a:moveTo>
                    <a:pt x="149" y="107"/>
                  </a:moveTo>
                  <a:cubicBezTo>
                    <a:pt x="149" y="81"/>
                    <a:pt x="129" y="61"/>
                    <a:pt x="105" y="61"/>
                  </a:cubicBezTo>
                  <a:cubicBezTo>
                    <a:pt x="80" y="61"/>
                    <a:pt x="61" y="81"/>
                    <a:pt x="61" y="107"/>
                  </a:cubicBezTo>
                  <a:cubicBezTo>
                    <a:pt x="61" y="132"/>
                    <a:pt x="80" y="152"/>
                    <a:pt x="105" y="152"/>
                  </a:cubicBezTo>
                  <a:cubicBezTo>
                    <a:pt x="129" y="152"/>
                    <a:pt x="149" y="132"/>
                    <a:pt x="149" y="107"/>
                  </a:cubicBezTo>
                  <a:close/>
                  <a:moveTo>
                    <a:pt x="448" y="319"/>
                  </a:moveTo>
                  <a:cubicBezTo>
                    <a:pt x="448" y="227"/>
                    <a:pt x="401" y="152"/>
                    <a:pt x="342" y="152"/>
                  </a:cubicBezTo>
                  <a:cubicBezTo>
                    <a:pt x="331" y="152"/>
                    <a:pt x="320" y="155"/>
                    <a:pt x="309" y="161"/>
                  </a:cubicBezTo>
                  <a:cubicBezTo>
                    <a:pt x="290" y="119"/>
                    <a:pt x="259" y="91"/>
                    <a:pt x="224" y="91"/>
                  </a:cubicBezTo>
                  <a:cubicBezTo>
                    <a:pt x="188" y="91"/>
                    <a:pt x="157" y="119"/>
                    <a:pt x="138" y="161"/>
                  </a:cubicBezTo>
                  <a:cubicBezTo>
                    <a:pt x="128" y="155"/>
                    <a:pt x="116" y="152"/>
                    <a:pt x="105" y="152"/>
                  </a:cubicBezTo>
                  <a:cubicBezTo>
                    <a:pt x="47" y="152"/>
                    <a:pt x="0" y="227"/>
                    <a:pt x="0" y="319"/>
                  </a:cubicBezTo>
                  <a:cubicBezTo>
                    <a:pt x="210" y="319"/>
                    <a:pt x="210" y="319"/>
                    <a:pt x="210" y="319"/>
                  </a:cubicBezTo>
                  <a:cubicBezTo>
                    <a:pt x="210" y="297"/>
                    <a:pt x="207" y="277"/>
                    <a:pt x="203" y="258"/>
                  </a:cubicBezTo>
                  <a:cubicBezTo>
                    <a:pt x="245" y="258"/>
                    <a:pt x="245" y="258"/>
                    <a:pt x="245" y="258"/>
                  </a:cubicBezTo>
                  <a:cubicBezTo>
                    <a:pt x="240" y="277"/>
                    <a:pt x="237" y="297"/>
                    <a:pt x="237" y="319"/>
                  </a:cubicBezTo>
                  <a:lnTo>
                    <a:pt x="448" y="319"/>
                  </a:lnTo>
                  <a:close/>
                  <a:moveTo>
                    <a:pt x="387" y="107"/>
                  </a:moveTo>
                  <a:cubicBezTo>
                    <a:pt x="387" y="81"/>
                    <a:pt x="367" y="61"/>
                    <a:pt x="342" y="61"/>
                  </a:cubicBezTo>
                  <a:cubicBezTo>
                    <a:pt x="318" y="61"/>
                    <a:pt x="298" y="81"/>
                    <a:pt x="298" y="107"/>
                  </a:cubicBezTo>
                  <a:cubicBezTo>
                    <a:pt x="298" y="132"/>
                    <a:pt x="318" y="152"/>
                    <a:pt x="342" y="152"/>
                  </a:cubicBezTo>
                  <a:cubicBezTo>
                    <a:pt x="367" y="152"/>
                    <a:pt x="387" y="132"/>
                    <a:pt x="387" y="107"/>
                  </a:cubicBezTo>
                  <a:close/>
                  <a:moveTo>
                    <a:pt x="268" y="45"/>
                  </a:moveTo>
                  <a:cubicBezTo>
                    <a:pt x="268" y="20"/>
                    <a:pt x="248" y="0"/>
                    <a:pt x="224" y="0"/>
                  </a:cubicBezTo>
                  <a:cubicBezTo>
                    <a:pt x="199" y="0"/>
                    <a:pt x="179" y="20"/>
                    <a:pt x="179" y="45"/>
                  </a:cubicBezTo>
                  <a:cubicBezTo>
                    <a:pt x="179" y="71"/>
                    <a:pt x="199" y="91"/>
                    <a:pt x="224" y="91"/>
                  </a:cubicBezTo>
                  <a:cubicBezTo>
                    <a:pt x="248" y="91"/>
                    <a:pt x="268" y="71"/>
                    <a:pt x="26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8520FF7A-0F58-4664-AEA4-5A71C9C05140}"/>
              </a:ext>
            </a:extLst>
          </p:cNvPr>
          <p:cNvGrpSpPr/>
          <p:nvPr/>
        </p:nvGrpSpPr>
        <p:grpSpPr>
          <a:xfrm>
            <a:off x="4675513" y="3785032"/>
            <a:ext cx="752474" cy="652463"/>
            <a:chOff x="6026151" y="6253163"/>
            <a:chExt cx="752474" cy="652463"/>
          </a:xfrm>
          <a:solidFill>
            <a:schemeClr val="bg1"/>
          </a:solidFill>
        </p:grpSpPr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DFA4F28E-94E9-4ED5-811E-66D138A7704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7650" y="6418263"/>
              <a:ext cx="46037" cy="88900"/>
            </a:xfrm>
            <a:custGeom>
              <a:avLst/>
              <a:gdLst>
                <a:gd name="T0" fmla="*/ 0 w 27"/>
                <a:gd name="T1" fmla="*/ 7 h 53"/>
                <a:gd name="T2" fmla="*/ 16 w 27"/>
                <a:gd name="T3" fmla="*/ 50 h 53"/>
                <a:gd name="T4" fmla="*/ 21 w 27"/>
                <a:gd name="T5" fmla="*/ 52 h 53"/>
                <a:gd name="T6" fmla="*/ 27 w 27"/>
                <a:gd name="T7" fmla="*/ 49 h 53"/>
                <a:gd name="T8" fmla="*/ 8 w 27"/>
                <a:gd name="T9" fmla="*/ 0 h 53"/>
                <a:gd name="T10" fmla="*/ 2 w 27"/>
                <a:gd name="T11" fmla="*/ 2 h 53"/>
                <a:gd name="T12" fmla="*/ 0 w 27"/>
                <a:gd name="T13" fmla="*/ 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53">
                  <a:moveTo>
                    <a:pt x="0" y="7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17" y="52"/>
                    <a:pt x="19" y="53"/>
                    <a:pt x="21" y="52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975D0CDF-4D4D-4B22-B734-CCB3D126A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3363" y="6407151"/>
              <a:ext cx="63500" cy="114300"/>
            </a:xfrm>
            <a:custGeom>
              <a:avLst/>
              <a:gdLst>
                <a:gd name="T0" fmla="*/ 29 w 37"/>
                <a:gd name="T1" fmla="*/ 58 h 67"/>
                <a:gd name="T2" fmla="*/ 24 w 37"/>
                <a:gd name="T3" fmla="*/ 56 h 67"/>
                <a:gd name="T4" fmla="*/ 8 w 37"/>
                <a:gd name="T5" fmla="*/ 13 h 67"/>
                <a:gd name="T6" fmla="*/ 10 w 37"/>
                <a:gd name="T7" fmla="*/ 8 h 67"/>
                <a:gd name="T8" fmla="*/ 16 w 37"/>
                <a:gd name="T9" fmla="*/ 6 h 67"/>
                <a:gd name="T10" fmla="*/ 14 w 37"/>
                <a:gd name="T11" fmla="*/ 0 h 67"/>
                <a:gd name="T12" fmla="*/ 8 w 37"/>
                <a:gd name="T13" fmla="*/ 2 h 67"/>
                <a:gd name="T14" fmla="*/ 1 w 37"/>
                <a:gd name="T15" fmla="*/ 16 h 67"/>
                <a:gd name="T16" fmla="*/ 18 w 37"/>
                <a:gd name="T17" fmla="*/ 59 h 67"/>
                <a:gd name="T18" fmla="*/ 31 w 37"/>
                <a:gd name="T19" fmla="*/ 64 h 67"/>
                <a:gd name="T20" fmla="*/ 37 w 37"/>
                <a:gd name="T21" fmla="*/ 62 h 67"/>
                <a:gd name="T22" fmla="*/ 35 w 37"/>
                <a:gd name="T23" fmla="*/ 55 h 67"/>
                <a:gd name="T24" fmla="*/ 29 w 37"/>
                <a:gd name="T25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" h="67">
                  <a:moveTo>
                    <a:pt x="29" y="58"/>
                  </a:moveTo>
                  <a:cubicBezTo>
                    <a:pt x="27" y="59"/>
                    <a:pt x="25" y="58"/>
                    <a:pt x="24" y="56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1"/>
                    <a:pt x="8" y="9"/>
                    <a:pt x="10" y="8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2" y="5"/>
                    <a:pt x="0" y="11"/>
                    <a:pt x="1" y="16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0" y="64"/>
                    <a:pt x="26" y="67"/>
                    <a:pt x="31" y="64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5" y="55"/>
                    <a:pt x="35" y="55"/>
                    <a:pt x="35" y="55"/>
                  </a:cubicBezTo>
                  <a:lnTo>
                    <a:pt x="29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E49D03B3-6093-4134-8D37-17412192F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6063" y="6348413"/>
              <a:ext cx="125412" cy="196850"/>
            </a:xfrm>
            <a:custGeom>
              <a:avLst/>
              <a:gdLst>
                <a:gd name="T0" fmla="*/ 74 w 74"/>
                <a:gd name="T1" fmla="*/ 86 h 116"/>
                <a:gd name="T2" fmla="*/ 65 w 74"/>
                <a:gd name="T3" fmla="*/ 46 h 116"/>
                <a:gd name="T4" fmla="*/ 23 w 74"/>
                <a:gd name="T5" fmla="*/ 3 h 116"/>
                <a:gd name="T6" fmla="*/ 5 w 74"/>
                <a:gd name="T7" fmla="*/ 11 h 116"/>
                <a:gd name="T8" fmla="*/ 2 w 74"/>
                <a:gd name="T9" fmla="*/ 20 h 116"/>
                <a:gd name="T10" fmla="*/ 7 w 74"/>
                <a:gd name="T11" fmla="*/ 35 h 116"/>
                <a:gd name="T12" fmla="*/ 9 w 74"/>
                <a:gd name="T13" fmla="*/ 41 h 116"/>
                <a:gd name="T14" fmla="*/ 28 w 74"/>
                <a:gd name="T15" fmla="*/ 90 h 116"/>
                <a:gd name="T16" fmla="*/ 30 w 74"/>
                <a:gd name="T17" fmla="*/ 97 h 116"/>
                <a:gd name="T18" fmla="*/ 36 w 74"/>
                <a:gd name="T19" fmla="*/ 111 h 116"/>
                <a:gd name="T20" fmla="*/ 44 w 74"/>
                <a:gd name="T21" fmla="*/ 115 h 116"/>
                <a:gd name="T22" fmla="*/ 63 w 74"/>
                <a:gd name="T23" fmla="*/ 107 h 116"/>
                <a:gd name="T24" fmla="*/ 74 w 74"/>
                <a:gd name="T25" fmla="*/ 8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" h="116">
                  <a:moveTo>
                    <a:pt x="74" y="86"/>
                  </a:moveTo>
                  <a:cubicBezTo>
                    <a:pt x="74" y="76"/>
                    <a:pt x="72" y="64"/>
                    <a:pt x="65" y="46"/>
                  </a:cubicBezTo>
                  <a:cubicBezTo>
                    <a:pt x="54" y="17"/>
                    <a:pt x="43" y="0"/>
                    <a:pt x="23" y="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2"/>
                    <a:pt x="0" y="16"/>
                    <a:pt x="2" y="20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28" y="90"/>
                    <a:pt x="28" y="90"/>
                    <a:pt x="28" y="90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7" y="115"/>
                    <a:pt x="41" y="116"/>
                    <a:pt x="44" y="115"/>
                  </a:cubicBezTo>
                  <a:cubicBezTo>
                    <a:pt x="63" y="107"/>
                    <a:pt x="63" y="107"/>
                    <a:pt x="63" y="107"/>
                  </a:cubicBezTo>
                  <a:cubicBezTo>
                    <a:pt x="69" y="102"/>
                    <a:pt x="73" y="95"/>
                    <a:pt x="74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257AEC9-622E-49C0-B44E-ED5FAC795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645275" y="6321426"/>
              <a:ext cx="133350" cy="203200"/>
            </a:xfrm>
            <a:custGeom>
              <a:avLst/>
              <a:gdLst>
                <a:gd name="T0" fmla="*/ 1 w 79"/>
                <a:gd name="T1" fmla="*/ 17 h 120"/>
                <a:gd name="T2" fmla="*/ 17 w 79"/>
                <a:gd name="T3" fmla="*/ 23 h 120"/>
                <a:gd name="T4" fmla="*/ 38 w 79"/>
                <a:gd name="T5" fmla="*/ 61 h 120"/>
                <a:gd name="T6" fmla="*/ 47 w 79"/>
                <a:gd name="T7" fmla="*/ 102 h 120"/>
                <a:gd name="T8" fmla="*/ 40 w 79"/>
                <a:gd name="T9" fmla="*/ 120 h 120"/>
                <a:gd name="T10" fmla="*/ 74 w 79"/>
                <a:gd name="T11" fmla="*/ 106 h 120"/>
                <a:gd name="T12" fmla="*/ 77 w 79"/>
                <a:gd name="T13" fmla="*/ 97 h 120"/>
                <a:gd name="T14" fmla="*/ 43 w 79"/>
                <a:gd name="T15" fmla="*/ 6 h 120"/>
                <a:gd name="T16" fmla="*/ 35 w 79"/>
                <a:gd name="T17" fmla="*/ 2 h 120"/>
                <a:gd name="T18" fmla="*/ 0 w 79"/>
                <a:gd name="T19" fmla="*/ 17 h 120"/>
                <a:gd name="T20" fmla="*/ 1 w 79"/>
                <a:gd name="T21" fmla="*/ 1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" h="120">
                  <a:moveTo>
                    <a:pt x="1" y="17"/>
                  </a:moveTo>
                  <a:cubicBezTo>
                    <a:pt x="7" y="17"/>
                    <a:pt x="12" y="19"/>
                    <a:pt x="17" y="23"/>
                  </a:cubicBezTo>
                  <a:cubicBezTo>
                    <a:pt x="26" y="32"/>
                    <a:pt x="32" y="46"/>
                    <a:pt x="38" y="61"/>
                  </a:cubicBezTo>
                  <a:cubicBezTo>
                    <a:pt x="45" y="79"/>
                    <a:pt x="48" y="92"/>
                    <a:pt x="47" y="102"/>
                  </a:cubicBezTo>
                  <a:cubicBezTo>
                    <a:pt x="46" y="110"/>
                    <a:pt x="44" y="116"/>
                    <a:pt x="40" y="120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7" y="104"/>
                    <a:pt x="79" y="100"/>
                    <a:pt x="77" y="97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2"/>
                    <a:pt x="38" y="0"/>
                    <a:pt x="35" y="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7"/>
                    <a:pt x="1" y="17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2" name="Freeform 40">
              <a:extLst>
                <a:ext uri="{FF2B5EF4-FFF2-40B4-BE49-F238E27FC236}">
                  <a16:creationId xmlns:a16="http://schemas.microsoft.com/office/drawing/2014/main" id="{8E77F3FD-3486-42BE-A732-F935C17189C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9725" y="6408738"/>
              <a:ext cx="38100" cy="28575"/>
            </a:xfrm>
            <a:custGeom>
              <a:avLst/>
              <a:gdLst>
                <a:gd name="T0" fmla="*/ 24 w 24"/>
                <a:gd name="T1" fmla="*/ 10 h 18"/>
                <a:gd name="T2" fmla="*/ 3 w 24"/>
                <a:gd name="T3" fmla="*/ 18 h 18"/>
                <a:gd name="T4" fmla="*/ 0 w 24"/>
                <a:gd name="T5" fmla="*/ 10 h 18"/>
                <a:gd name="T6" fmla="*/ 21 w 24"/>
                <a:gd name="T7" fmla="*/ 0 h 18"/>
                <a:gd name="T8" fmla="*/ 24 w 24"/>
                <a:gd name="T9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8">
                  <a:moveTo>
                    <a:pt x="24" y="10"/>
                  </a:moveTo>
                  <a:lnTo>
                    <a:pt x="3" y="18"/>
                  </a:lnTo>
                  <a:lnTo>
                    <a:pt x="0" y="10"/>
                  </a:lnTo>
                  <a:lnTo>
                    <a:pt x="21" y="0"/>
                  </a:lnTo>
                  <a:lnTo>
                    <a:pt x="24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3" name="Freeform 41">
              <a:extLst>
                <a:ext uri="{FF2B5EF4-FFF2-40B4-BE49-F238E27FC236}">
                  <a16:creationId xmlns:a16="http://schemas.microsoft.com/office/drawing/2014/main" id="{AB4D849C-8721-47D4-A22C-D36857E62F6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6381751"/>
              <a:ext cx="196850" cy="323850"/>
            </a:xfrm>
            <a:custGeom>
              <a:avLst/>
              <a:gdLst>
                <a:gd name="T0" fmla="*/ 83 w 116"/>
                <a:gd name="T1" fmla="*/ 160 h 191"/>
                <a:gd name="T2" fmla="*/ 54 w 116"/>
                <a:gd name="T3" fmla="*/ 187 h 191"/>
                <a:gd name="T4" fmla="*/ 16 w 116"/>
                <a:gd name="T5" fmla="*/ 177 h 191"/>
                <a:gd name="T6" fmla="*/ 7 w 116"/>
                <a:gd name="T7" fmla="*/ 139 h 191"/>
                <a:gd name="T8" fmla="*/ 20 w 116"/>
                <a:gd name="T9" fmla="*/ 19 h 191"/>
                <a:gd name="T10" fmla="*/ 52 w 116"/>
                <a:gd name="T11" fmla="*/ 4 h 191"/>
                <a:gd name="T12" fmla="*/ 91 w 116"/>
                <a:gd name="T13" fmla="*/ 15 h 191"/>
                <a:gd name="T14" fmla="*/ 114 w 116"/>
                <a:gd name="T15" fmla="*/ 44 h 191"/>
                <a:gd name="T16" fmla="*/ 83 w 116"/>
                <a:gd name="T17" fmla="*/ 16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191">
                  <a:moveTo>
                    <a:pt x="83" y="160"/>
                  </a:moveTo>
                  <a:cubicBezTo>
                    <a:pt x="80" y="172"/>
                    <a:pt x="70" y="191"/>
                    <a:pt x="54" y="187"/>
                  </a:cubicBezTo>
                  <a:cubicBezTo>
                    <a:pt x="16" y="177"/>
                    <a:pt x="16" y="177"/>
                    <a:pt x="16" y="177"/>
                  </a:cubicBezTo>
                  <a:cubicBezTo>
                    <a:pt x="0" y="173"/>
                    <a:pt x="4" y="151"/>
                    <a:pt x="7" y="13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3" y="7"/>
                    <a:pt x="37" y="0"/>
                    <a:pt x="52" y="4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106" y="19"/>
                    <a:pt x="116" y="32"/>
                    <a:pt x="114" y="44"/>
                  </a:cubicBezTo>
                  <a:lnTo>
                    <a:pt x="83" y="1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42">
              <a:extLst>
                <a:ext uri="{FF2B5EF4-FFF2-40B4-BE49-F238E27FC236}">
                  <a16:creationId xmlns:a16="http://schemas.microsoft.com/office/drawing/2014/main" id="{AA87FED6-1CD5-41FF-8D54-BD19B125858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1563" y="6646863"/>
              <a:ext cx="165100" cy="179388"/>
            </a:xfrm>
            <a:custGeom>
              <a:avLst/>
              <a:gdLst>
                <a:gd name="T0" fmla="*/ 30 w 98"/>
                <a:gd name="T1" fmla="*/ 102 h 106"/>
                <a:gd name="T2" fmla="*/ 10 w 98"/>
                <a:gd name="T3" fmla="*/ 93 h 106"/>
                <a:gd name="T4" fmla="*/ 10 w 98"/>
                <a:gd name="T5" fmla="*/ 93 h 106"/>
                <a:gd name="T6" fmla="*/ 4 w 98"/>
                <a:gd name="T7" fmla="*/ 69 h 106"/>
                <a:gd name="T8" fmla="*/ 69 w 98"/>
                <a:gd name="T9" fmla="*/ 4 h 106"/>
                <a:gd name="T10" fmla="*/ 89 w 98"/>
                <a:gd name="T11" fmla="*/ 13 h 106"/>
                <a:gd name="T12" fmla="*/ 89 w 98"/>
                <a:gd name="T13" fmla="*/ 13 h 106"/>
                <a:gd name="T14" fmla="*/ 94 w 98"/>
                <a:gd name="T15" fmla="*/ 37 h 106"/>
                <a:gd name="T16" fmla="*/ 30 w 98"/>
                <a:gd name="T17" fmla="*/ 10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106">
                  <a:moveTo>
                    <a:pt x="30" y="102"/>
                  </a:moveTo>
                  <a:cubicBezTo>
                    <a:pt x="26" y="106"/>
                    <a:pt x="17" y="102"/>
                    <a:pt x="10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3" y="84"/>
                    <a:pt x="0" y="73"/>
                    <a:pt x="4" y="69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0"/>
                    <a:pt x="82" y="4"/>
                    <a:pt x="89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96" y="22"/>
                    <a:pt x="98" y="33"/>
                    <a:pt x="94" y="37"/>
                  </a:cubicBezTo>
                  <a:lnTo>
                    <a:pt x="3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5" name="Freeform 43">
              <a:extLst>
                <a:ext uri="{FF2B5EF4-FFF2-40B4-BE49-F238E27FC236}">
                  <a16:creationId xmlns:a16="http://schemas.microsoft.com/office/drawing/2014/main" id="{14792226-2589-47D6-A457-F188A8FEFC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6151" y="6640513"/>
              <a:ext cx="192087" cy="188913"/>
            </a:xfrm>
            <a:custGeom>
              <a:avLst/>
              <a:gdLst>
                <a:gd name="T0" fmla="*/ 109 w 114"/>
                <a:gd name="T1" fmla="*/ 76 h 111"/>
                <a:gd name="T2" fmla="*/ 108 w 114"/>
                <a:gd name="T3" fmla="*/ 99 h 111"/>
                <a:gd name="T4" fmla="*/ 108 w 114"/>
                <a:gd name="T5" fmla="*/ 99 h 111"/>
                <a:gd name="T6" fmla="*/ 89 w 114"/>
                <a:gd name="T7" fmla="*/ 107 h 111"/>
                <a:gd name="T8" fmla="*/ 5 w 114"/>
                <a:gd name="T9" fmla="*/ 35 h 111"/>
                <a:gd name="T10" fmla="*/ 6 w 114"/>
                <a:gd name="T11" fmla="*/ 12 h 111"/>
                <a:gd name="T12" fmla="*/ 6 w 114"/>
                <a:gd name="T13" fmla="*/ 12 h 111"/>
                <a:gd name="T14" fmla="*/ 25 w 114"/>
                <a:gd name="T15" fmla="*/ 5 h 111"/>
                <a:gd name="T16" fmla="*/ 109 w 114"/>
                <a:gd name="T17" fmla="*/ 7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111">
                  <a:moveTo>
                    <a:pt x="109" y="76"/>
                  </a:moveTo>
                  <a:cubicBezTo>
                    <a:pt x="114" y="80"/>
                    <a:pt x="114" y="91"/>
                    <a:pt x="108" y="99"/>
                  </a:cubicBezTo>
                  <a:cubicBezTo>
                    <a:pt x="108" y="99"/>
                    <a:pt x="108" y="99"/>
                    <a:pt x="108" y="99"/>
                  </a:cubicBezTo>
                  <a:cubicBezTo>
                    <a:pt x="102" y="108"/>
                    <a:pt x="94" y="111"/>
                    <a:pt x="89" y="107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0" y="31"/>
                    <a:pt x="0" y="21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2" y="4"/>
                    <a:pt x="20" y="0"/>
                    <a:pt x="25" y="5"/>
                  </a:cubicBezTo>
                  <a:lnTo>
                    <a:pt x="109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6" name="Oval 44">
              <a:extLst>
                <a:ext uri="{FF2B5EF4-FFF2-40B4-BE49-F238E27FC236}">
                  <a16:creationId xmlns:a16="http://schemas.microsoft.com/office/drawing/2014/main" id="{35BA046D-1ACA-4C0E-84A5-D50C691094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9363" y="6253163"/>
              <a:ext cx="133350" cy="1476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22030BCA-685A-4613-AA12-B20F0B317C13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6640513"/>
              <a:ext cx="250825" cy="96838"/>
            </a:xfrm>
            <a:custGeom>
              <a:avLst/>
              <a:gdLst>
                <a:gd name="T0" fmla="*/ 136 w 148"/>
                <a:gd name="T1" fmla="*/ 14 h 57"/>
                <a:gd name="T2" fmla="*/ 147 w 148"/>
                <a:gd name="T3" fmla="*/ 37 h 57"/>
                <a:gd name="T4" fmla="*/ 147 w 148"/>
                <a:gd name="T5" fmla="*/ 37 h 57"/>
                <a:gd name="T6" fmla="*/ 132 w 148"/>
                <a:gd name="T7" fmla="*/ 56 h 57"/>
                <a:gd name="T8" fmla="*/ 12 w 148"/>
                <a:gd name="T9" fmla="*/ 42 h 57"/>
                <a:gd name="T10" fmla="*/ 1 w 148"/>
                <a:gd name="T11" fmla="*/ 20 h 57"/>
                <a:gd name="T12" fmla="*/ 1 w 148"/>
                <a:gd name="T13" fmla="*/ 20 h 57"/>
                <a:gd name="T14" fmla="*/ 16 w 148"/>
                <a:gd name="T15" fmla="*/ 0 h 57"/>
                <a:gd name="T16" fmla="*/ 136 w 148"/>
                <a:gd name="T17" fmla="*/ 1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57">
                  <a:moveTo>
                    <a:pt x="136" y="14"/>
                  </a:moveTo>
                  <a:cubicBezTo>
                    <a:pt x="143" y="15"/>
                    <a:pt x="148" y="25"/>
                    <a:pt x="147" y="37"/>
                  </a:cubicBezTo>
                  <a:cubicBezTo>
                    <a:pt x="147" y="37"/>
                    <a:pt x="147" y="37"/>
                    <a:pt x="147" y="37"/>
                  </a:cubicBezTo>
                  <a:cubicBezTo>
                    <a:pt x="146" y="48"/>
                    <a:pt x="139" y="57"/>
                    <a:pt x="132" y="56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5" y="42"/>
                    <a:pt x="0" y="32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2" y="8"/>
                    <a:pt x="9" y="0"/>
                    <a:pt x="16" y="0"/>
                  </a:cubicBezTo>
                  <a:lnTo>
                    <a:pt x="13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32738E55-ACD7-4BBA-B91E-C93943F08AC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26200" y="6673851"/>
              <a:ext cx="169862" cy="231775"/>
            </a:xfrm>
            <a:custGeom>
              <a:avLst/>
              <a:gdLst>
                <a:gd name="T0" fmla="*/ 96 w 100"/>
                <a:gd name="T1" fmla="*/ 108 h 137"/>
                <a:gd name="T2" fmla="*/ 89 w 100"/>
                <a:gd name="T3" fmla="*/ 130 h 137"/>
                <a:gd name="T4" fmla="*/ 89 w 100"/>
                <a:gd name="T5" fmla="*/ 130 h 137"/>
                <a:gd name="T6" fmla="*/ 68 w 100"/>
                <a:gd name="T7" fmla="*/ 130 h 137"/>
                <a:gd name="T8" fmla="*/ 4 w 100"/>
                <a:gd name="T9" fmla="*/ 29 h 137"/>
                <a:gd name="T10" fmla="*/ 11 w 100"/>
                <a:gd name="T11" fmla="*/ 6 h 137"/>
                <a:gd name="T12" fmla="*/ 11 w 100"/>
                <a:gd name="T13" fmla="*/ 6 h 137"/>
                <a:gd name="T14" fmla="*/ 32 w 100"/>
                <a:gd name="T15" fmla="*/ 6 h 137"/>
                <a:gd name="T16" fmla="*/ 96 w 100"/>
                <a:gd name="T17" fmla="*/ 108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137">
                  <a:moveTo>
                    <a:pt x="96" y="108"/>
                  </a:moveTo>
                  <a:cubicBezTo>
                    <a:pt x="100" y="114"/>
                    <a:pt x="97" y="124"/>
                    <a:pt x="89" y="130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1" y="136"/>
                    <a:pt x="72" y="137"/>
                    <a:pt x="68" y="130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0" y="23"/>
                    <a:pt x="3" y="13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9" y="0"/>
                    <a:pt x="28" y="0"/>
                    <a:pt x="32" y="6"/>
                  </a:cubicBezTo>
                  <a:lnTo>
                    <a:pt x="96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3E08B51D-5FF7-48C1-9141-04A1A26F13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625" y="6397626"/>
              <a:ext cx="171450" cy="73025"/>
            </a:xfrm>
            <a:custGeom>
              <a:avLst/>
              <a:gdLst>
                <a:gd name="T0" fmla="*/ 90 w 101"/>
                <a:gd name="T1" fmla="*/ 1 h 43"/>
                <a:gd name="T2" fmla="*/ 100 w 101"/>
                <a:gd name="T3" fmla="*/ 17 h 43"/>
                <a:gd name="T4" fmla="*/ 100 w 101"/>
                <a:gd name="T5" fmla="*/ 17 h 43"/>
                <a:gd name="T6" fmla="*/ 93 w 101"/>
                <a:gd name="T7" fmla="*/ 34 h 43"/>
                <a:gd name="T8" fmla="*/ 11 w 101"/>
                <a:gd name="T9" fmla="*/ 42 h 43"/>
                <a:gd name="T10" fmla="*/ 1 w 101"/>
                <a:gd name="T11" fmla="*/ 27 h 43"/>
                <a:gd name="T12" fmla="*/ 1 w 101"/>
                <a:gd name="T13" fmla="*/ 27 h 43"/>
                <a:gd name="T14" fmla="*/ 8 w 101"/>
                <a:gd name="T15" fmla="*/ 9 h 43"/>
                <a:gd name="T16" fmla="*/ 90 w 101"/>
                <a:gd name="T17" fmla="*/ 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43">
                  <a:moveTo>
                    <a:pt x="90" y="1"/>
                  </a:moveTo>
                  <a:cubicBezTo>
                    <a:pt x="95" y="0"/>
                    <a:pt x="99" y="7"/>
                    <a:pt x="100" y="17"/>
                  </a:cubicBezTo>
                  <a:cubicBezTo>
                    <a:pt x="100" y="17"/>
                    <a:pt x="100" y="17"/>
                    <a:pt x="100" y="17"/>
                  </a:cubicBezTo>
                  <a:cubicBezTo>
                    <a:pt x="101" y="26"/>
                    <a:pt x="98" y="34"/>
                    <a:pt x="93" y="34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6" y="43"/>
                    <a:pt x="2" y="36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17"/>
                    <a:pt x="4" y="9"/>
                    <a:pt x="8" y="9"/>
                  </a:cubicBezTo>
                  <a:lnTo>
                    <a:pt x="9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B1EB53C2-329C-48CD-A33A-5D60A1E8F3C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625" y="6408738"/>
              <a:ext cx="68262" cy="193675"/>
            </a:xfrm>
            <a:custGeom>
              <a:avLst/>
              <a:gdLst>
                <a:gd name="T0" fmla="*/ 40 w 40"/>
                <a:gd name="T1" fmla="*/ 101 h 114"/>
                <a:gd name="T2" fmla="*/ 26 w 40"/>
                <a:gd name="T3" fmla="*/ 113 h 114"/>
                <a:gd name="T4" fmla="*/ 26 w 40"/>
                <a:gd name="T5" fmla="*/ 113 h 114"/>
                <a:gd name="T6" fmla="*/ 10 w 40"/>
                <a:gd name="T7" fmla="*/ 105 h 114"/>
                <a:gd name="T8" fmla="*/ 1 w 40"/>
                <a:gd name="T9" fmla="*/ 13 h 114"/>
                <a:gd name="T10" fmla="*/ 15 w 40"/>
                <a:gd name="T11" fmla="*/ 1 h 114"/>
                <a:gd name="T12" fmla="*/ 15 w 40"/>
                <a:gd name="T13" fmla="*/ 1 h 114"/>
                <a:gd name="T14" fmla="*/ 31 w 40"/>
                <a:gd name="T15" fmla="*/ 9 h 114"/>
                <a:gd name="T16" fmla="*/ 40 w 40"/>
                <a:gd name="T17" fmla="*/ 10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114">
                  <a:moveTo>
                    <a:pt x="40" y="101"/>
                  </a:moveTo>
                  <a:cubicBezTo>
                    <a:pt x="40" y="107"/>
                    <a:pt x="34" y="112"/>
                    <a:pt x="26" y="113"/>
                  </a:cubicBezTo>
                  <a:cubicBezTo>
                    <a:pt x="26" y="113"/>
                    <a:pt x="26" y="113"/>
                    <a:pt x="26" y="113"/>
                  </a:cubicBezTo>
                  <a:cubicBezTo>
                    <a:pt x="18" y="114"/>
                    <a:pt x="11" y="111"/>
                    <a:pt x="10" y="105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6" y="2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23" y="0"/>
                    <a:pt x="30" y="4"/>
                    <a:pt x="31" y="9"/>
                  </a:cubicBezTo>
                  <a:lnTo>
                    <a:pt x="40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49">
              <a:extLst>
                <a:ext uri="{FF2B5EF4-FFF2-40B4-BE49-F238E27FC236}">
                  <a16:creationId xmlns:a16="http://schemas.microsoft.com/office/drawing/2014/main" id="{4E1FE72D-015C-47DD-BB81-5642670E2B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988" y="6418263"/>
              <a:ext cx="144462" cy="163513"/>
            </a:xfrm>
            <a:custGeom>
              <a:avLst/>
              <a:gdLst>
                <a:gd name="T0" fmla="*/ 3 w 85"/>
                <a:gd name="T1" fmla="*/ 27 h 97"/>
                <a:gd name="T2" fmla="*/ 8 w 85"/>
                <a:gd name="T3" fmla="*/ 8 h 97"/>
                <a:gd name="T4" fmla="*/ 8 w 85"/>
                <a:gd name="T5" fmla="*/ 8 h 97"/>
                <a:gd name="T6" fmla="*/ 25 w 85"/>
                <a:gd name="T7" fmla="*/ 4 h 97"/>
                <a:gd name="T8" fmla="*/ 82 w 85"/>
                <a:gd name="T9" fmla="*/ 70 h 97"/>
                <a:gd name="T10" fmla="*/ 77 w 85"/>
                <a:gd name="T11" fmla="*/ 89 h 97"/>
                <a:gd name="T12" fmla="*/ 77 w 85"/>
                <a:gd name="T13" fmla="*/ 89 h 97"/>
                <a:gd name="T14" fmla="*/ 61 w 85"/>
                <a:gd name="T15" fmla="*/ 93 h 97"/>
                <a:gd name="T16" fmla="*/ 3 w 85"/>
                <a:gd name="T17" fmla="*/ 2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97">
                  <a:moveTo>
                    <a:pt x="3" y="27"/>
                  </a:moveTo>
                  <a:cubicBezTo>
                    <a:pt x="0" y="23"/>
                    <a:pt x="2" y="15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4" y="2"/>
                    <a:pt x="21" y="0"/>
                    <a:pt x="25" y="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5" y="74"/>
                    <a:pt x="83" y="82"/>
                    <a:pt x="77" y="89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2" y="95"/>
                    <a:pt x="64" y="97"/>
                    <a:pt x="61" y="93"/>
                  </a:cubicBezTo>
                  <a:lnTo>
                    <a:pt x="3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50">
              <a:extLst>
                <a:ext uri="{FF2B5EF4-FFF2-40B4-BE49-F238E27FC236}">
                  <a16:creationId xmlns:a16="http://schemas.microsoft.com/office/drawing/2014/main" id="{FDF1DA7B-390C-44F9-BDB1-8DD92D55D02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7475" y="6430963"/>
              <a:ext cx="155575" cy="150813"/>
            </a:xfrm>
            <a:custGeom>
              <a:avLst/>
              <a:gdLst>
                <a:gd name="T0" fmla="*/ 70 w 92"/>
                <a:gd name="T1" fmla="*/ 3 h 89"/>
                <a:gd name="T2" fmla="*/ 86 w 92"/>
                <a:gd name="T3" fmla="*/ 10 h 89"/>
                <a:gd name="T4" fmla="*/ 86 w 92"/>
                <a:gd name="T5" fmla="*/ 10 h 89"/>
                <a:gd name="T6" fmla="*/ 88 w 92"/>
                <a:gd name="T7" fmla="*/ 30 h 89"/>
                <a:gd name="T8" fmla="*/ 22 w 92"/>
                <a:gd name="T9" fmla="*/ 85 h 89"/>
                <a:gd name="T10" fmla="*/ 6 w 92"/>
                <a:gd name="T11" fmla="*/ 78 h 89"/>
                <a:gd name="T12" fmla="*/ 6 w 92"/>
                <a:gd name="T13" fmla="*/ 78 h 89"/>
                <a:gd name="T14" fmla="*/ 4 w 92"/>
                <a:gd name="T15" fmla="*/ 58 h 89"/>
                <a:gd name="T16" fmla="*/ 70 w 92"/>
                <a:gd name="T17" fmla="*/ 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89">
                  <a:moveTo>
                    <a:pt x="70" y="3"/>
                  </a:moveTo>
                  <a:cubicBezTo>
                    <a:pt x="74" y="0"/>
                    <a:pt x="81" y="3"/>
                    <a:pt x="86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91" y="18"/>
                    <a:pt x="92" y="26"/>
                    <a:pt x="88" y="3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18" y="89"/>
                    <a:pt x="11" y="85"/>
                    <a:pt x="6" y="78"/>
                  </a:cubicBezTo>
                  <a:cubicBezTo>
                    <a:pt x="6" y="78"/>
                    <a:pt x="6" y="78"/>
                    <a:pt x="6" y="78"/>
                  </a:cubicBezTo>
                  <a:cubicBezTo>
                    <a:pt x="1" y="71"/>
                    <a:pt x="0" y="62"/>
                    <a:pt x="4" y="58"/>
                  </a:cubicBezTo>
                  <a:lnTo>
                    <a:pt x="7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2BEE7F12-F0B1-429B-8D2C-469D4507DBF5}"/>
              </a:ext>
            </a:extLst>
          </p:cNvPr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423BFC9-E3AB-48E4-9BBE-71A347E53E7D}"/>
              </a:ext>
            </a:extLst>
          </p:cNvPr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민선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8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기 업무추진 방향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4A06F32-238D-4D36-8F98-A2B82A07CC08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56" name="그림 55">
            <a:extLst>
              <a:ext uri="{FF2B5EF4-FFF2-40B4-BE49-F238E27FC236}">
                <a16:creationId xmlns:a16="http://schemas.microsoft.com/office/drawing/2014/main" id="{6F99055B-98DD-4B6B-A0FD-DFCF2E59B6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337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F06AE15-2A0D-418A-8F16-ACDE220B66E9}"/>
              </a:ext>
            </a:extLst>
          </p:cNvPr>
          <p:cNvGrpSpPr/>
          <p:nvPr/>
        </p:nvGrpSpPr>
        <p:grpSpPr>
          <a:xfrm>
            <a:off x="864657" y="1988959"/>
            <a:ext cx="7550412" cy="1007901"/>
            <a:chOff x="3215014" y="2052007"/>
            <a:chExt cx="4261784" cy="1007901"/>
          </a:xfrm>
        </p:grpSpPr>
        <p:sp>
          <p:nvSpPr>
            <p:cNvPr id="12" name="Rectangle 10">
              <a:extLst>
                <a:ext uri="{FF2B5EF4-FFF2-40B4-BE49-F238E27FC236}">
                  <a16:creationId xmlns:a16="http://schemas.microsoft.com/office/drawing/2014/main" id="{E1D6B19C-A550-490C-B5B5-E7FCEA7C79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4825" y="2202245"/>
              <a:ext cx="4009638" cy="689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217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US" altLang="ko-KR" sz="1600" kern="0" spc="100" dirty="0">
                  <a:solidFill>
                    <a:srgbClr val="00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rPr>
                <a:t> </a:t>
              </a:r>
              <a:r>
                <a:rPr kumimoji="0" lang="ko-KR" altLang="en-US" sz="1600" kern="0" spc="100" dirty="0">
                  <a:solidFill>
                    <a:srgbClr val="00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rPr>
                <a:t>경영효율화와 조직경쟁력 제고를 통해</a:t>
              </a:r>
              <a:r>
                <a:rPr kumimoji="0" lang="en-US" altLang="ko-KR" sz="1600" kern="0" spc="100" dirty="0">
                  <a:solidFill>
                    <a:srgbClr val="00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rPr>
                <a:t>‘</a:t>
              </a:r>
              <a:r>
                <a:rPr kumimoji="0" lang="ko-KR" altLang="en-US" sz="1600" kern="0" spc="100" dirty="0">
                  <a:solidFill>
                    <a:srgbClr val="00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rPr>
                <a:t>공사로의 확실한 변화</a:t>
              </a:r>
              <a:r>
                <a:rPr kumimoji="0" lang="en-US" altLang="ko-KR" sz="1600" kern="0" spc="100" dirty="0">
                  <a:solidFill>
                    <a:srgbClr val="00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rPr>
                <a:t>’</a:t>
              </a:r>
              <a:r>
                <a:rPr kumimoji="0" lang="ko-KR" altLang="en-US" sz="1600" kern="0" spc="100" dirty="0">
                  <a:solidFill>
                    <a:srgbClr val="00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rPr>
                <a:t>입증</a:t>
              </a:r>
              <a:endParaRPr kumimoji="0" lang="en-US" altLang="ko-KR" sz="1600" kern="0" spc="100" dirty="0">
                <a:solidFill>
                  <a:srgbClr val="000000"/>
                </a:solidFill>
                <a:latin typeface="+mn-lt"/>
                <a:ea typeface="HY견고딕" panose="02030600000101010101" pitchFamily="18" charset="-127"/>
                <a:cs typeface="굴림" pitchFamily="50" charset="-127"/>
              </a:endParaRPr>
            </a:p>
            <a:p>
              <a:pPr marL="0" marR="0" lvl="0" indent="0" defTabSz="914217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en-US" altLang="ko-KR" sz="1600" b="0" i="0" u="none" strike="noStrike" kern="0" cap="none" spc="1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HY견고딕" panose="02030600000101010101" pitchFamily="18" charset="-127"/>
                  <a:cs typeface="굴림" pitchFamily="50" charset="-127"/>
                </a:rPr>
                <a:t> </a:t>
              </a:r>
              <a:r>
                <a:rPr kumimoji="0" lang="ko-KR" altLang="en-US" sz="1600" b="0" i="0" u="none" strike="noStrike" kern="0" cap="none" spc="1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HY견고딕" panose="02030600000101010101" pitchFamily="18" charset="-127"/>
                  <a:cs typeface="굴림" pitchFamily="50" charset="-127"/>
                </a:rPr>
                <a:t>신규사업 발굴 및 사업 다각화로 수익창출과 지속성장 기반 확보</a:t>
              </a:r>
            </a:p>
          </p:txBody>
        </p:sp>
        <p:grpSp>
          <p:nvGrpSpPr>
            <p:cNvPr id="13" name="그룹 48">
              <a:extLst>
                <a:ext uri="{FF2B5EF4-FFF2-40B4-BE49-F238E27FC236}">
                  <a16:creationId xmlns:a16="http://schemas.microsoft.com/office/drawing/2014/main" id="{DE90F449-1D71-4482-9B6A-5C0A3DAE32FC}"/>
                </a:ext>
              </a:extLst>
            </p:cNvPr>
            <p:cNvGrpSpPr/>
            <p:nvPr/>
          </p:nvGrpSpPr>
          <p:grpSpPr>
            <a:xfrm>
              <a:off x="3215014" y="2052007"/>
              <a:ext cx="215979" cy="1007901"/>
              <a:chOff x="738188" y="1620390"/>
              <a:chExt cx="360040" cy="1008113"/>
            </a:xfrm>
          </p:grpSpPr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0BEC481F-B1F6-408B-8DBA-11C49CE68299}"/>
                  </a:ext>
                </a:extLst>
              </p:cNvPr>
              <p:cNvCxnSpPr/>
              <p:nvPr/>
            </p:nvCxnSpPr>
            <p:spPr>
              <a:xfrm>
                <a:off x="738188" y="1620390"/>
                <a:ext cx="360040" cy="0"/>
              </a:xfrm>
              <a:prstGeom prst="line">
                <a:avLst/>
              </a:prstGeom>
              <a:noFill/>
              <a:ln w="57150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</p:cxnSp>
          <p:cxnSp>
            <p:nvCxnSpPr>
              <p:cNvPr id="19" name="직선 연결선 18">
                <a:extLst>
                  <a:ext uri="{FF2B5EF4-FFF2-40B4-BE49-F238E27FC236}">
                    <a16:creationId xmlns:a16="http://schemas.microsoft.com/office/drawing/2014/main" id="{4A7F7F78-DE9B-44F7-B3F2-81A622E63789}"/>
                  </a:ext>
                </a:extLst>
              </p:cNvPr>
              <p:cNvCxnSpPr/>
              <p:nvPr/>
            </p:nvCxnSpPr>
            <p:spPr>
              <a:xfrm>
                <a:off x="738188" y="2628503"/>
                <a:ext cx="360040" cy="0"/>
              </a:xfrm>
              <a:prstGeom prst="line">
                <a:avLst/>
              </a:prstGeom>
              <a:noFill/>
              <a:ln w="57150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</p:cxnSp>
          <p:cxnSp>
            <p:nvCxnSpPr>
              <p:cNvPr id="21" name="직선 연결선 20">
                <a:extLst>
                  <a:ext uri="{FF2B5EF4-FFF2-40B4-BE49-F238E27FC236}">
                    <a16:creationId xmlns:a16="http://schemas.microsoft.com/office/drawing/2014/main" id="{7CD345CF-CF29-4B09-9E28-D698C5C725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8332" y="1620391"/>
                <a:ext cx="0" cy="1008112"/>
              </a:xfrm>
              <a:prstGeom prst="line">
                <a:avLst/>
              </a:prstGeom>
              <a:noFill/>
              <a:ln w="57150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</p:cxnSp>
        </p:grpSp>
        <p:grpSp>
          <p:nvGrpSpPr>
            <p:cNvPr id="14" name="그룹 49">
              <a:extLst>
                <a:ext uri="{FF2B5EF4-FFF2-40B4-BE49-F238E27FC236}">
                  <a16:creationId xmlns:a16="http://schemas.microsoft.com/office/drawing/2014/main" id="{C5F3B233-654D-4724-97A7-EA866468AFB5}"/>
                </a:ext>
              </a:extLst>
            </p:cNvPr>
            <p:cNvGrpSpPr/>
            <p:nvPr/>
          </p:nvGrpSpPr>
          <p:grpSpPr>
            <a:xfrm flipH="1">
              <a:off x="7260819" y="2052008"/>
              <a:ext cx="215979" cy="1007900"/>
              <a:chOff x="738188" y="1620391"/>
              <a:chExt cx="360040" cy="1008112"/>
            </a:xfrm>
          </p:grpSpPr>
          <p:cxnSp>
            <p:nvCxnSpPr>
              <p:cNvPr id="15" name="직선 연결선 14">
                <a:extLst>
                  <a:ext uri="{FF2B5EF4-FFF2-40B4-BE49-F238E27FC236}">
                    <a16:creationId xmlns:a16="http://schemas.microsoft.com/office/drawing/2014/main" id="{566F5AF4-7C61-4EB7-90B0-B5D5E45B006F}"/>
                  </a:ext>
                </a:extLst>
              </p:cNvPr>
              <p:cNvCxnSpPr/>
              <p:nvPr/>
            </p:nvCxnSpPr>
            <p:spPr>
              <a:xfrm>
                <a:off x="738188" y="1620391"/>
                <a:ext cx="360040" cy="0"/>
              </a:xfrm>
              <a:prstGeom prst="line">
                <a:avLst/>
              </a:prstGeom>
              <a:noFill/>
              <a:ln w="57150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</p:cxnSp>
          <p:cxnSp>
            <p:nvCxnSpPr>
              <p:cNvPr id="16" name="직선 연결선 15">
                <a:extLst>
                  <a:ext uri="{FF2B5EF4-FFF2-40B4-BE49-F238E27FC236}">
                    <a16:creationId xmlns:a16="http://schemas.microsoft.com/office/drawing/2014/main" id="{C2FC60BA-C80A-41D1-8694-170661952BBC}"/>
                  </a:ext>
                </a:extLst>
              </p:cNvPr>
              <p:cNvCxnSpPr/>
              <p:nvPr/>
            </p:nvCxnSpPr>
            <p:spPr>
              <a:xfrm>
                <a:off x="738188" y="2628503"/>
                <a:ext cx="360040" cy="0"/>
              </a:xfrm>
              <a:prstGeom prst="line">
                <a:avLst/>
              </a:prstGeom>
              <a:noFill/>
              <a:ln w="57150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</p:cxnSp>
          <p:cxnSp>
            <p:nvCxnSpPr>
              <p:cNvPr id="17" name="직선 연결선 16">
                <a:extLst>
                  <a:ext uri="{FF2B5EF4-FFF2-40B4-BE49-F238E27FC236}">
                    <a16:creationId xmlns:a16="http://schemas.microsoft.com/office/drawing/2014/main" id="{48F71979-B905-4FBC-8E9A-9B531EEF84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8332" y="1620391"/>
                <a:ext cx="0" cy="1008112"/>
              </a:xfrm>
              <a:prstGeom prst="line">
                <a:avLst/>
              </a:prstGeom>
              <a:noFill/>
              <a:ln w="57150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</p:cxnSp>
        </p:grpSp>
      </p:grpSp>
      <p:grpSp>
        <p:nvGrpSpPr>
          <p:cNvPr id="22" name="그룹 54">
            <a:extLst>
              <a:ext uri="{FF2B5EF4-FFF2-40B4-BE49-F238E27FC236}">
                <a16:creationId xmlns:a16="http://schemas.microsoft.com/office/drawing/2014/main" id="{3E35EA14-B8A1-4F66-A09A-E580E379A357}"/>
              </a:ext>
            </a:extLst>
          </p:cNvPr>
          <p:cNvGrpSpPr/>
          <p:nvPr/>
        </p:nvGrpSpPr>
        <p:grpSpPr>
          <a:xfrm>
            <a:off x="694679" y="1307283"/>
            <a:ext cx="7890367" cy="403140"/>
            <a:chOff x="2855915" y="0"/>
            <a:chExt cx="4981573" cy="403225"/>
          </a:xfrm>
        </p:grpSpPr>
        <p:sp>
          <p:nvSpPr>
            <p:cNvPr id="23" name="Freeform 8">
              <a:extLst>
                <a:ext uri="{FF2B5EF4-FFF2-40B4-BE49-F238E27FC236}">
                  <a16:creationId xmlns:a16="http://schemas.microsoft.com/office/drawing/2014/main" id="{CF6E40D5-DFB0-4413-82CC-F2A43604B3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55915" y="0"/>
              <a:ext cx="288304" cy="282110"/>
            </a:xfrm>
            <a:custGeom>
              <a:avLst/>
              <a:gdLst/>
              <a:ahLst/>
              <a:cxnLst>
                <a:cxn ang="0">
                  <a:pos x="156" y="4"/>
                </a:cxn>
                <a:cxn ang="0">
                  <a:pos x="142" y="18"/>
                </a:cxn>
                <a:cxn ang="0">
                  <a:pos x="116" y="36"/>
                </a:cxn>
                <a:cxn ang="0">
                  <a:pos x="86" y="66"/>
                </a:cxn>
                <a:cxn ang="0">
                  <a:pos x="74" y="92"/>
                </a:cxn>
                <a:cxn ang="0">
                  <a:pos x="68" y="114"/>
                </a:cxn>
                <a:cxn ang="0">
                  <a:pos x="116" y="122"/>
                </a:cxn>
                <a:cxn ang="0">
                  <a:pos x="140" y="140"/>
                </a:cxn>
                <a:cxn ang="0">
                  <a:pos x="152" y="182"/>
                </a:cxn>
                <a:cxn ang="0">
                  <a:pos x="146" y="210"/>
                </a:cxn>
                <a:cxn ang="0">
                  <a:pos x="130" y="232"/>
                </a:cxn>
                <a:cxn ang="0">
                  <a:pos x="92" y="252"/>
                </a:cxn>
                <a:cxn ang="0">
                  <a:pos x="58" y="250"/>
                </a:cxn>
                <a:cxn ang="0">
                  <a:pos x="18" y="230"/>
                </a:cxn>
                <a:cxn ang="0">
                  <a:pos x="4" y="204"/>
                </a:cxn>
                <a:cxn ang="0">
                  <a:pos x="0" y="172"/>
                </a:cxn>
                <a:cxn ang="0">
                  <a:pos x="22" y="102"/>
                </a:cxn>
                <a:cxn ang="0">
                  <a:pos x="58" y="54"/>
                </a:cxn>
                <a:cxn ang="0">
                  <a:pos x="118" y="10"/>
                </a:cxn>
                <a:cxn ang="0">
                  <a:pos x="144" y="0"/>
                </a:cxn>
                <a:cxn ang="0">
                  <a:pos x="156" y="2"/>
                </a:cxn>
                <a:cxn ang="0">
                  <a:pos x="344" y="12"/>
                </a:cxn>
                <a:cxn ang="0">
                  <a:pos x="332" y="26"/>
                </a:cxn>
                <a:cxn ang="0">
                  <a:pos x="306" y="42"/>
                </a:cxn>
                <a:cxn ang="0">
                  <a:pos x="276" y="70"/>
                </a:cxn>
                <a:cxn ang="0">
                  <a:pos x="262" y="94"/>
                </a:cxn>
                <a:cxn ang="0">
                  <a:pos x="256" y="118"/>
                </a:cxn>
                <a:cxn ang="0">
                  <a:pos x="306" y="126"/>
                </a:cxn>
                <a:cxn ang="0">
                  <a:pos x="328" y="144"/>
                </a:cxn>
                <a:cxn ang="0">
                  <a:pos x="342" y="188"/>
                </a:cxn>
                <a:cxn ang="0">
                  <a:pos x="336" y="216"/>
                </a:cxn>
                <a:cxn ang="0">
                  <a:pos x="322" y="238"/>
                </a:cxn>
                <a:cxn ang="0">
                  <a:pos x="284" y="256"/>
                </a:cxn>
                <a:cxn ang="0">
                  <a:pos x="252" y="256"/>
                </a:cxn>
                <a:cxn ang="0">
                  <a:pos x="210" y="236"/>
                </a:cxn>
                <a:cxn ang="0">
                  <a:pos x="194" y="210"/>
                </a:cxn>
                <a:cxn ang="0">
                  <a:pos x="188" y="178"/>
                </a:cxn>
                <a:cxn ang="0">
                  <a:pos x="194" y="138"/>
                </a:cxn>
                <a:cxn ang="0">
                  <a:pos x="210" y="100"/>
                </a:cxn>
                <a:cxn ang="0">
                  <a:pos x="246" y="58"/>
                </a:cxn>
                <a:cxn ang="0">
                  <a:pos x="310" y="16"/>
                </a:cxn>
                <a:cxn ang="0">
                  <a:pos x="332" y="8"/>
                </a:cxn>
                <a:cxn ang="0">
                  <a:pos x="344" y="10"/>
                </a:cxn>
              </a:cxnLst>
              <a:rect l="0" t="0" r="r" b="b"/>
              <a:pathLst>
                <a:path w="344" h="258">
                  <a:moveTo>
                    <a:pt x="156" y="2"/>
                  </a:moveTo>
                  <a:lnTo>
                    <a:pt x="156" y="2"/>
                  </a:lnTo>
                  <a:lnTo>
                    <a:pt x="156" y="4"/>
                  </a:lnTo>
                  <a:lnTo>
                    <a:pt x="156" y="6"/>
                  </a:lnTo>
                  <a:lnTo>
                    <a:pt x="152" y="12"/>
                  </a:lnTo>
                  <a:lnTo>
                    <a:pt x="142" y="18"/>
                  </a:lnTo>
                  <a:lnTo>
                    <a:pt x="128" y="28"/>
                  </a:lnTo>
                  <a:lnTo>
                    <a:pt x="128" y="28"/>
                  </a:lnTo>
                  <a:lnTo>
                    <a:pt x="116" y="36"/>
                  </a:lnTo>
                  <a:lnTo>
                    <a:pt x="106" y="44"/>
                  </a:lnTo>
                  <a:lnTo>
                    <a:pt x="96" y="54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78" y="80"/>
                  </a:lnTo>
                  <a:lnTo>
                    <a:pt x="74" y="92"/>
                  </a:lnTo>
                  <a:lnTo>
                    <a:pt x="70" y="104"/>
                  </a:lnTo>
                  <a:lnTo>
                    <a:pt x="68" y="114"/>
                  </a:lnTo>
                  <a:lnTo>
                    <a:pt x="68" y="114"/>
                  </a:lnTo>
                  <a:lnTo>
                    <a:pt x="86" y="114"/>
                  </a:lnTo>
                  <a:lnTo>
                    <a:pt x="102" y="118"/>
                  </a:lnTo>
                  <a:lnTo>
                    <a:pt x="116" y="122"/>
                  </a:lnTo>
                  <a:lnTo>
                    <a:pt x="128" y="130"/>
                  </a:lnTo>
                  <a:lnTo>
                    <a:pt x="128" y="130"/>
                  </a:lnTo>
                  <a:lnTo>
                    <a:pt x="140" y="140"/>
                  </a:lnTo>
                  <a:lnTo>
                    <a:pt x="146" y="152"/>
                  </a:lnTo>
                  <a:lnTo>
                    <a:pt x="150" y="166"/>
                  </a:lnTo>
                  <a:lnTo>
                    <a:pt x="152" y="182"/>
                  </a:lnTo>
                  <a:lnTo>
                    <a:pt x="152" y="182"/>
                  </a:lnTo>
                  <a:lnTo>
                    <a:pt x="150" y="196"/>
                  </a:lnTo>
                  <a:lnTo>
                    <a:pt x="146" y="210"/>
                  </a:lnTo>
                  <a:lnTo>
                    <a:pt x="140" y="222"/>
                  </a:lnTo>
                  <a:lnTo>
                    <a:pt x="130" y="232"/>
                  </a:lnTo>
                  <a:lnTo>
                    <a:pt x="130" y="232"/>
                  </a:lnTo>
                  <a:lnTo>
                    <a:pt x="120" y="240"/>
                  </a:lnTo>
                  <a:lnTo>
                    <a:pt x="106" y="248"/>
                  </a:lnTo>
                  <a:lnTo>
                    <a:pt x="92" y="252"/>
                  </a:lnTo>
                  <a:lnTo>
                    <a:pt x="76" y="252"/>
                  </a:lnTo>
                  <a:lnTo>
                    <a:pt x="76" y="252"/>
                  </a:lnTo>
                  <a:lnTo>
                    <a:pt x="58" y="250"/>
                  </a:lnTo>
                  <a:lnTo>
                    <a:pt x="42" y="246"/>
                  </a:lnTo>
                  <a:lnTo>
                    <a:pt x="28" y="240"/>
                  </a:lnTo>
                  <a:lnTo>
                    <a:pt x="18" y="230"/>
                  </a:lnTo>
                  <a:lnTo>
                    <a:pt x="18" y="230"/>
                  </a:lnTo>
                  <a:lnTo>
                    <a:pt x="10" y="218"/>
                  </a:lnTo>
                  <a:lnTo>
                    <a:pt x="4" y="204"/>
                  </a:lnTo>
                  <a:lnTo>
                    <a:pt x="2" y="188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2" y="150"/>
                  </a:lnTo>
                  <a:lnTo>
                    <a:pt x="10" y="126"/>
                  </a:lnTo>
                  <a:lnTo>
                    <a:pt x="22" y="102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58" y="54"/>
                  </a:lnTo>
                  <a:lnTo>
                    <a:pt x="78" y="36"/>
                  </a:lnTo>
                  <a:lnTo>
                    <a:pt x="98" y="20"/>
                  </a:lnTo>
                  <a:lnTo>
                    <a:pt x="118" y="10"/>
                  </a:lnTo>
                  <a:lnTo>
                    <a:pt x="118" y="10"/>
                  </a:lnTo>
                  <a:lnTo>
                    <a:pt x="132" y="4"/>
                  </a:lnTo>
                  <a:lnTo>
                    <a:pt x="144" y="0"/>
                  </a:lnTo>
                  <a:lnTo>
                    <a:pt x="152" y="0"/>
                  </a:lnTo>
                  <a:lnTo>
                    <a:pt x="156" y="2"/>
                  </a:lnTo>
                  <a:lnTo>
                    <a:pt x="156" y="2"/>
                  </a:lnTo>
                  <a:close/>
                  <a:moveTo>
                    <a:pt x="344" y="10"/>
                  </a:moveTo>
                  <a:lnTo>
                    <a:pt x="344" y="10"/>
                  </a:lnTo>
                  <a:lnTo>
                    <a:pt x="344" y="12"/>
                  </a:lnTo>
                  <a:lnTo>
                    <a:pt x="344" y="14"/>
                  </a:lnTo>
                  <a:lnTo>
                    <a:pt x="340" y="20"/>
                  </a:lnTo>
                  <a:lnTo>
                    <a:pt x="332" y="26"/>
                  </a:lnTo>
                  <a:lnTo>
                    <a:pt x="318" y="36"/>
                  </a:lnTo>
                  <a:lnTo>
                    <a:pt x="318" y="36"/>
                  </a:lnTo>
                  <a:lnTo>
                    <a:pt x="306" y="42"/>
                  </a:lnTo>
                  <a:lnTo>
                    <a:pt x="296" y="50"/>
                  </a:lnTo>
                  <a:lnTo>
                    <a:pt x="286" y="60"/>
                  </a:lnTo>
                  <a:lnTo>
                    <a:pt x="276" y="70"/>
                  </a:lnTo>
                  <a:lnTo>
                    <a:pt x="276" y="70"/>
                  </a:lnTo>
                  <a:lnTo>
                    <a:pt x="270" y="82"/>
                  </a:lnTo>
                  <a:lnTo>
                    <a:pt x="262" y="94"/>
                  </a:lnTo>
                  <a:lnTo>
                    <a:pt x="258" y="106"/>
                  </a:lnTo>
                  <a:lnTo>
                    <a:pt x="256" y="118"/>
                  </a:lnTo>
                  <a:lnTo>
                    <a:pt x="256" y="118"/>
                  </a:lnTo>
                  <a:lnTo>
                    <a:pt x="274" y="118"/>
                  </a:lnTo>
                  <a:lnTo>
                    <a:pt x="290" y="120"/>
                  </a:lnTo>
                  <a:lnTo>
                    <a:pt x="306" y="126"/>
                  </a:lnTo>
                  <a:lnTo>
                    <a:pt x="318" y="134"/>
                  </a:lnTo>
                  <a:lnTo>
                    <a:pt x="318" y="134"/>
                  </a:lnTo>
                  <a:lnTo>
                    <a:pt x="328" y="144"/>
                  </a:lnTo>
                  <a:lnTo>
                    <a:pt x="336" y="156"/>
                  </a:lnTo>
                  <a:lnTo>
                    <a:pt x="340" y="170"/>
                  </a:lnTo>
                  <a:lnTo>
                    <a:pt x="342" y="188"/>
                  </a:lnTo>
                  <a:lnTo>
                    <a:pt x="342" y="188"/>
                  </a:lnTo>
                  <a:lnTo>
                    <a:pt x="340" y="202"/>
                  </a:lnTo>
                  <a:lnTo>
                    <a:pt x="336" y="216"/>
                  </a:lnTo>
                  <a:lnTo>
                    <a:pt x="330" y="228"/>
                  </a:lnTo>
                  <a:lnTo>
                    <a:pt x="322" y="238"/>
                  </a:lnTo>
                  <a:lnTo>
                    <a:pt x="322" y="238"/>
                  </a:lnTo>
                  <a:lnTo>
                    <a:pt x="310" y="248"/>
                  </a:lnTo>
                  <a:lnTo>
                    <a:pt x="298" y="254"/>
                  </a:lnTo>
                  <a:lnTo>
                    <a:pt x="284" y="256"/>
                  </a:lnTo>
                  <a:lnTo>
                    <a:pt x="270" y="258"/>
                  </a:lnTo>
                  <a:lnTo>
                    <a:pt x="270" y="258"/>
                  </a:lnTo>
                  <a:lnTo>
                    <a:pt x="252" y="256"/>
                  </a:lnTo>
                  <a:lnTo>
                    <a:pt x="236" y="252"/>
                  </a:lnTo>
                  <a:lnTo>
                    <a:pt x="222" y="246"/>
                  </a:lnTo>
                  <a:lnTo>
                    <a:pt x="210" y="236"/>
                  </a:lnTo>
                  <a:lnTo>
                    <a:pt x="210" y="236"/>
                  </a:lnTo>
                  <a:lnTo>
                    <a:pt x="200" y="224"/>
                  </a:lnTo>
                  <a:lnTo>
                    <a:pt x="194" y="210"/>
                  </a:lnTo>
                  <a:lnTo>
                    <a:pt x="190" y="194"/>
                  </a:lnTo>
                  <a:lnTo>
                    <a:pt x="188" y="178"/>
                  </a:lnTo>
                  <a:lnTo>
                    <a:pt x="188" y="178"/>
                  </a:lnTo>
                  <a:lnTo>
                    <a:pt x="190" y="164"/>
                  </a:lnTo>
                  <a:lnTo>
                    <a:pt x="190" y="150"/>
                  </a:lnTo>
                  <a:lnTo>
                    <a:pt x="194" y="138"/>
                  </a:lnTo>
                  <a:lnTo>
                    <a:pt x="198" y="124"/>
                  </a:lnTo>
                  <a:lnTo>
                    <a:pt x="204" y="112"/>
                  </a:lnTo>
                  <a:lnTo>
                    <a:pt x="210" y="100"/>
                  </a:lnTo>
                  <a:lnTo>
                    <a:pt x="226" y="78"/>
                  </a:lnTo>
                  <a:lnTo>
                    <a:pt x="226" y="78"/>
                  </a:lnTo>
                  <a:lnTo>
                    <a:pt x="246" y="58"/>
                  </a:lnTo>
                  <a:lnTo>
                    <a:pt x="266" y="42"/>
                  </a:lnTo>
                  <a:lnTo>
                    <a:pt x="286" y="28"/>
                  </a:lnTo>
                  <a:lnTo>
                    <a:pt x="310" y="16"/>
                  </a:lnTo>
                  <a:lnTo>
                    <a:pt x="310" y="16"/>
                  </a:lnTo>
                  <a:lnTo>
                    <a:pt x="322" y="10"/>
                  </a:lnTo>
                  <a:lnTo>
                    <a:pt x="332" y="8"/>
                  </a:lnTo>
                  <a:lnTo>
                    <a:pt x="340" y="8"/>
                  </a:lnTo>
                  <a:lnTo>
                    <a:pt x="344" y="10"/>
                  </a:lnTo>
                  <a:lnTo>
                    <a:pt x="344" y="10"/>
                  </a:lnTo>
                  <a:close/>
                </a:path>
              </a:pathLst>
            </a:custGeom>
            <a:solidFill>
              <a:srgbClr val="01538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21" tIns="45710" rIns="91421" bIns="4571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4284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100" b="0" i="0" u="none" strike="noStrike" kern="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id="{4C96B741-F22D-4EFE-BFB5-0D3CE64BF5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97781" y="0"/>
              <a:ext cx="339707" cy="403225"/>
            </a:xfrm>
            <a:custGeom>
              <a:avLst/>
              <a:gdLst/>
              <a:ahLst/>
              <a:cxnLst>
                <a:cxn ang="0">
                  <a:pos x="134" y="26"/>
                </a:cxn>
                <a:cxn ang="0">
                  <a:pos x="152" y="56"/>
                </a:cxn>
                <a:cxn ang="0">
                  <a:pos x="158" y="90"/>
                </a:cxn>
                <a:cxn ang="0">
                  <a:pos x="156" y="106"/>
                </a:cxn>
                <a:cxn ang="0">
                  <a:pos x="144" y="140"/>
                </a:cxn>
                <a:cxn ang="0">
                  <a:pos x="134" y="160"/>
                </a:cxn>
                <a:cxn ang="0">
                  <a:pos x="100" y="200"/>
                </a:cxn>
                <a:cxn ang="0">
                  <a:pos x="48" y="238"/>
                </a:cxn>
                <a:cxn ang="0">
                  <a:pos x="34" y="246"/>
                </a:cxn>
                <a:cxn ang="0">
                  <a:pos x="14" y="252"/>
                </a:cxn>
                <a:cxn ang="0">
                  <a:pos x="10" y="248"/>
                </a:cxn>
                <a:cxn ang="0">
                  <a:pos x="10" y="238"/>
                </a:cxn>
                <a:cxn ang="0">
                  <a:pos x="26" y="226"/>
                </a:cxn>
                <a:cxn ang="0">
                  <a:pos x="40" y="216"/>
                </a:cxn>
                <a:cxn ang="0">
                  <a:pos x="62" y="196"/>
                </a:cxn>
                <a:cxn ang="0">
                  <a:pos x="72" y="184"/>
                </a:cxn>
                <a:cxn ang="0">
                  <a:pos x="84" y="160"/>
                </a:cxn>
                <a:cxn ang="0">
                  <a:pos x="86" y="138"/>
                </a:cxn>
                <a:cxn ang="0">
                  <a:pos x="68" y="138"/>
                </a:cxn>
                <a:cxn ang="0">
                  <a:pos x="36" y="130"/>
                </a:cxn>
                <a:cxn ang="0">
                  <a:pos x="24" y="120"/>
                </a:cxn>
                <a:cxn ang="0">
                  <a:pos x="6" y="96"/>
                </a:cxn>
                <a:cxn ang="0">
                  <a:pos x="0" y="66"/>
                </a:cxn>
                <a:cxn ang="0">
                  <a:pos x="0" y="52"/>
                </a:cxn>
                <a:cxn ang="0">
                  <a:pos x="12" y="30"/>
                </a:cxn>
                <a:cxn ang="0">
                  <a:pos x="20" y="20"/>
                </a:cxn>
                <a:cxn ang="0">
                  <a:pos x="46" y="6"/>
                </a:cxn>
                <a:cxn ang="0">
                  <a:pos x="78" y="0"/>
                </a:cxn>
                <a:cxn ang="0">
                  <a:pos x="94" y="2"/>
                </a:cxn>
                <a:cxn ang="0">
                  <a:pos x="124" y="16"/>
                </a:cxn>
                <a:cxn ang="0">
                  <a:pos x="134" y="26"/>
                </a:cxn>
                <a:cxn ang="0">
                  <a:pos x="322" y="22"/>
                </a:cxn>
                <a:cxn ang="0">
                  <a:pos x="336" y="48"/>
                </a:cxn>
                <a:cxn ang="0">
                  <a:pos x="342" y="82"/>
                </a:cxn>
                <a:cxn ang="0">
                  <a:pos x="340" y="104"/>
                </a:cxn>
                <a:cxn ang="0">
                  <a:pos x="324" y="150"/>
                </a:cxn>
                <a:cxn ang="0">
                  <a:pos x="310" y="172"/>
                </a:cxn>
                <a:cxn ang="0">
                  <a:pos x="276" y="212"/>
                </a:cxn>
                <a:cxn ang="0">
                  <a:pos x="230" y="244"/>
                </a:cxn>
                <a:cxn ang="0">
                  <a:pos x="218" y="250"/>
                </a:cxn>
                <a:cxn ang="0">
                  <a:pos x="200" y="254"/>
                </a:cxn>
                <a:cxn ang="0">
                  <a:pos x="194" y="252"/>
                </a:cxn>
                <a:cxn ang="0">
                  <a:pos x="192" y="246"/>
                </a:cxn>
                <a:cxn ang="0">
                  <a:pos x="204" y="234"/>
                </a:cxn>
                <a:cxn ang="0">
                  <a:pos x="216" y="228"/>
                </a:cxn>
                <a:cxn ang="0">
                  <a:pos x="238" y="212"/>
                </a:cxn>
                <a:cxn ang="0">
                  <a:pos x="258" y="188"/>
                </a:cxn>
                <a:cxn ang="0">
                  <a:pos x="266" y="174"/>
                </a:cxn>
                <a:cxn ang="0">
                  <a:pos x="274" y="150"/>
                </a:cxn>
                <a:cxn ang="0">
                  <a:pos x="274" y="138"/>
                </a:cxn>
                <a:cxn ang="0">
                  <a:pos x="236" y="134"/>
                </a:cxn>
                <a:cxn ang="0">
                  <a:pos x="210" y="118"/>
                </a:cxn>
                <a:cxn ang="0">
                  <a:pos x="202" y="108"/>
                </a:cxn>
                <a:cxn ang="0">
                  <a:pos x="192" y="80"/>
                </a:cxn>
                <a:cxn ang="0">
                  <a:pos x="192" y="66"/>
                </a:cxn>
                <a:cxn ang="0">
                  <a:pos x="196" y="44"/>
                </a:cxn>
                <a:cxn ang="0">
                  <a:pos x="212" y="22"/>
                </a:cxn>
                <a:cxn ang="0">
                  <a:pos x="222" y="12"/>
                </a:cxn>
                <a:cxn ang="0">
                  <a:pos x="252" y="2"/>
                </a:cxn>
                <a:cxn ang="0">
                  <a:pos x="268" y="0"/>
                </a:cxn>
                <a:cxn ang="0">
                  <a:pos x="298" y="6"/>
                </a:cxn>
                <a:cxn ang="0">
                  <a:pos x="322" y="22"/>
                </a:cxn>
              </a:cxnLst>
              <a:rect l="0" t="0" r="r" b="b"/>
              <a:pathLst>
                <a:path w="342" h="254">
                  <a:moveTo>
                    <a:pt x="134" y="26"/>
                  </a:moveTo>
                  <a:lnTo>
                    <a:pt x="134" y="26"/>
                  </a:lnTo>
                  <a:lnTo>
                    <a:pt x="144" y="40"/>
                  </a:lnTo>
                  <a:lnTo>
                    <a:pt x="152" y="56"/>
                  </a:lnTo>
                  <a:lnTo>
                    <a:pt x="156" y="72"/>
                  </a:lnTo>
                  <a:lnTo>
                    <a:pt x="158" y="90"/>
                  </a:lnTo>
                  <a:lnTo>
                    <a:pt x="158" y="90"/>
                  </a:lnTo>
                  <a:lnTo>
                    <a:pt x="156" y="106"/>
                  </a:lnTo>
                  <a:lnTo>
                    <a:pt x="152" y="122"/>
                  </a:lnTo>
                  <a:lnTo>
                    <a:pt x="144" y="140"/>
                  </a:lnTo>
                  <a:lnTo>
                    <a:pt x="134" y="160"/>
                  </a:lnTo>
                  <a:lnTo>
                    <a:pt x="134" y="160"/>
                  </a:lnTo>
                  <a:lnTo>
                    <a:pt x="118" y="180"/>
                  </a:lnTo>
                  <a:lnTo>
                    <a:pt x="100" y="200"/>
                  </a:lnTo>
                  <a:lnTo>
                    <a:pt x="76" y="220"/>
                  </a:lnTo>
                  <a:lnTo>
                    <a:pt x="48" y="238"/>
                  </a:lnTo>
                  <a:lnTo>
                    <a:pt x="48" y="238"/>
                  </a:lnTo>
                  <a:lnTo>
                    <a:pt x="34" y="246"/>
                  </a:lnTo>
                  <a:lnTo>
                    <a:pt x="22" y="250"/>
                  </a:lnTo>
                  <a:lnTo>
                    <a:pt x="14" y="252"/>
                  </a:lnTo>
                  <a:lnTo>
                    <a:pt x="10" y="248"/>
                  </a:lnTo>
                  <a:lnTo>
                    <a:pt x="10" y="248"/>
                  </a:lnTo>
                  <a:lnTo>
                    <a:pt x="8" y="244"/>
                  </a:lnTo>
                  <a:lnTo>
                    <a:pt x="10" y="238"/>
                  </a:lnTo>
                  <a:lnTo>
                    <a:pt x="16" y="232"/>
                  </a:lnTo>
                  <a:lnTo>
                    <a:pt x="26" y="226"/>
                  </a:lnTo>
                  <a:lnTo>
                    <a:pt x="26" y="226"/>
                  </a:lnTo>
                  <a:lnTo>
                    <a:pt x="40" y="216"/>
                  </a:lnTo>
                  <a:lnTo>
                    <a:pt x="52" y="208"/>
                  </a:lnTo>
                  <a:lnTo>
                    <a:pt x="62" y="196"/>
                  </a:lnTo>
                  <a:lnTo>
                    <a:pt x="72" y="184"/>
                  </a:lnTo>
                  <a:lnTo>
                    <a:pt x="72" y="184"/>
                  </a:lnTo>
                  <a:lnTo>
                    <a:pt x="80" y="172"/>
                  </a:lnTo>
                  <a:lnTo>
                    <a:pt x="84" y="160"/>
                  </a:lnTo>
                  <a:lnTo>
                    <a:pt x="86" y="150"/>
                  </a:lnTo>
                  <a:lnTo>
                    <a:pt x="86" y="138"/>
                  </a:lnTo>
                  <a:lnTo>
                    <a:pt x="86" y="138"/>
                  </a:lnTo>
                  <a:lnTo>
                    <a:pt x="68" y="138"/>
                  </a:lnTo>
                  <a:lnTo>
                    <a:pt x="52" y="136"/>
                  </a:lnTo>
                  <a:lnTo>
                    <a:pt x="36" y="130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14" y="110"/>
                  </a:lnTo>
                  <a:lnTo>
                    <a:pt x="6" y="96"/>
                  </a:lnTo>
                  <a:lnTo>
                    <a:pt x="2" y="8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52"/>
                  </a:lnTo>
                  <a:lnTo>
                    <a:pt x="4" y="40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32" y="12"/>
                  </a:lnTo>
                  <a:lnTo>
                    <a:pt x="46" y="6"/>
                  </a:lnTo>
                  <a:lnTo>
                    <a:pt x="60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94" y="2"/>
                  </a:lnTo>
                  <a:lnTo>
                    <a:pt x="110" y="6"/>
                  </a:lnTo>
                  <a:lnTo>
                    <a:pt x="124" y="16"/>
                  </a:lnTo>
                  <a:lnTo>
                    <a:pt x="134" y="26"/>
                  </a:lnTo>
                  <a:lnTo>
                    <a:pt x="134" y="26"/>
                  </a:lnTo>
                  <a:close/>
                  <a:moveTo>
                    <a:pt x="322" y="22"/>
                  </a:moveTo>
                  <a:lnTo>
                    <a:pt x="322" y="22"/>
                  </a:lnTo>
                  <a:lnTo>
                    <a:pt x="330" y="34"/>
                  </a:lnTo>
                  <a:lnTo>
                    <a:pt x="336" y="48"/>
                  </a:lnTo>
                  <a:lnTo>
                    <a:pt x="340" y="62"/>
                  </a:lnTo>
                  <a:lnTo>
                    <a:pt x="342" y="82"/>
                  </a:lnTo>
                  <a:lnTo>
                    <a:pt x="342" y="82"/>
                  </a:lnTo>
                  <a:lnTo>
                    <a:pt x="340" y="104"/>
                  </a:lnTo>
                  <a:lnTo>
                    <a:pt x="334" y="128"/>
                  </a:lnTo>
                  <a:lnTo>
                    <a:pt x="324" y="150"/>
                  </a:lnTo>
                  <a:lnTo>
                    <a:pt x="310" y="172"/>
                  </a:lnTo>
                  <a:lnTo>
                    <a:pt x="310" y="172"/>
                  </a:lnTo>
                  <a:lnTo>
                    <a:pt x="294" y="194"/>
                  </a:lnTo>
                  <a:lnTo>
                    <a:pt x="276" y="212"/>
                  </a:lnTo>
                  <a:lnTo>
                    <a:pt x="254" y="230"/>
                  </a:lnTo>
                  <a:lnTo>
                    <a:pt x="230" y="244"/>
                  </a:lnTo>
                  <a:lnTo>
                    <a:pt x="230" y="244"/>
                  </a:lnTo>
                  <a:lnTo>
                    <a:pt x="218" y="250"/>
                  </a:lnTo>
                  <a:lnTo>
                    <a:pt x="208" y="254"/>
                  </a:lnTo>
                  <a:lnTo>
                    <a:pt x="200" y="254"/>
                  </a:lnTo>
                  <a:lnTo>
                    <a:pt x="194" y="252"/>
                  </a:lnTo>
                  <a:lnTo>
                    <a:pt x="194" y="252"/>
                  </a:lnTo>
                  <a:lnTo>
                    <a:pt x="192" y="248"/>
                  </a:lnTo>
                  <a:lnTo>
                    <a:pt x="192" y="246"/>
                  </a:lnTo>
                  <a:lnTo>
                    <a:pt x="196" y="240"/>
                  </a:lnTo>
                  <a:lnTo>
                    <a:pt x="204" y="234"/>
                  </a:lnTo>
                  <a:lnTo>
                    <a:pt x="216" y="228"/>
                  </a:lnTo>
                  <a:lnTo>
                    <a:pt x="216" y="228"/>
                  </a:lnTo>
                  <a:lnTo>
                    <a:pt x="228" y="222"/>
                  </a:lnTo>
                  <a:lnTo>
                    <a:pt x="238" y="212"/>
                  </a:lnTo>
                  <a:lnTo>
                    <a:pt x="248" y="202"/>
                  </a:lnTo>
                  <a:lnTo>
                    <a:pt x="258" y="188"/>
                  </a:lnTo>
                  <a:lnTo>
                    <a:pt x="258" y="188"/>
                  </a:lnTo>
                  <a:lnTo>
                    <a:pt x="266" y="174"/>
                  </a:lnTo>
                  <a:lnTo>
                    <a:pt x="272" y="162"/>
                  </a:lnTo>
                  <a:lnTo>
                    <a:pt x="274" y="150"/>
                  </a:lnTo>
                  <a:lnTo>
                    <a:pt x="274" y="138"/>
                  </a:lnTo>
                  <a:lnTo>
                    <a:pt x="274" y="138"/>
                  </a:lnTo>
                  <a:lnTo>
                    <a:pt x="254" y="138"/>
                  </a:lnTo>
                  <a:lnTo>
                    <a:pt x="236" y="134"/>
                  </a:lnTo>
                  <a:lnTo>
                    <a:pt x="222" y="128"/>
                  </a:lnTo>
                  <a:lnTo>
                    <a:pt x="210" y="118"/>
                  </a:lnTo>
                  <a:lnTo>
                    <a:pt x="210" y="118"/>
                  </a:lnTo>
                  <a:lnTo>
                    <a:pt x="202" y="108"/>
                  </a:lnTo>
                  <a:lnTo>
                    <a:pt x="196" y="94"/>
                  </a:lnTo>
                  <a:lnTo>
                    <a:pt x="192" y="80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2" y="54"/>
                  </a:lnTo>
                  <a:lnTo>
                    <a:pt x="196" y="44"/>
                  </a:lnTo>
                  <a:lnTo>
                    <a:pt x="202" y="32"/>
                  </a:lnTo>
                  <a:lnTo>
                    <a:pt x="212" y="22"/>
                  </a:lnTo>
                  <a:lnTo>
                    <a:pt x="212" y="22"/>
                  </a:lnTo>
                  <a:lnTo>
                    <a:pt x="222" y="12"/>
                  </a:lnTo>
                  <a:lnTo>
                    <a:pt x="236" y="6"/>
                  </a:lnTo>
                  <a:lnTo>
                    <a:pt x="252" y="2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84" y="2"/>
                  </a:lnTo>
                  <a:lnTo>
                    <a:pt x="298" y="6"/>
                  </a:lnTo>
                  <a:lnTo>
                    <a:pt x="310" y="12"/>
                  </a:lnTo>
                  <a:lnTo>
                    <a:pt x="322" y="22"/>
                  </a:lnTo>
                  <a:lnTo>
                    <a:pt x="322" y="22"/>
                  </a:lnTo>
                  <a:close/>
                </a:path>
              </a:pathLst>
            </a:custGeom>
            <a:solidFill>
              <a:srgbClr val="1F4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21" tIns="45710" rIns="91421" bIns="4571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4284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endParaRPr>
            </a:p>
          </p:txBody>
        </p:sp>
      </p:grp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5B49E811-E44D-4552-A685-8ADD24EAA7FC}"/>
              </a:ext>
            </a:extLst>
          </p:cNvPr>
          <p:cNvSpPr/>
          <p:nvPr/>
        </p:nvSpPr>
        <p:spPr>
          <a:xfrm>
            <a:off x="1168400" y="1387361"/>
            <a:ext cx="69429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민선</a:t>
            </a:r>
            <a:r>
              <a:rPr lang="en-US" altLang="ko-KR" sz="2400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2400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 파주의 가치를 높이는 파주도시관광공사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7FB1EAD7-F1F9-4A6A-85BB-1C3D7C6CCA14}"/>
              </a:ext>
            </a:extLst>
          </p:cNvPr>
          <p:cNvGrpSpPr/>
          <p:nvPr/>
        </p:nvGrpSpPr>
        <p:grpSpPr>
          <a:xfrm>
            <a:off x="953333" y="3026506"/>
            <a:ext cx="6874187" cy="3372849"/>
            <a:chOff x="782153" y="1364688"/>
            <a:chExt cx="4603116" cy="4749036"/>
          </a:xfrm>
        </p:grpSpPr>
        <p:sp>
          <p:nvSpPr>
            <p:cNvPr id="25" name="Rectangle 5">
              <a:extLst>
                <a:ext uri="{FF2B5EF4-FFF2-40B4-BE49-F238E27FC236}">
                  <a16:creationId xmlns:a16="http://schemas.microsoft.com/office/drawing/2014/main" id="{874C4DE1-0086-4612-B2EE-B17776B443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2153" y="5277443"/>
              <a:ext cx="2253860" cy="8362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Rectangle 6">
              <a:extLst>
                <a:ext uri="{FF2B5EF4-FFF2-40B4-BE49-F238E27FC236}">
                  <a16:creationId xmlns:a16="http://schemas.microsoft.com/office/drawing/2014/main" id="{D67C6B24-F379-438D-AB2F-87D50753C3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1669" y="3971568"/>
              <a:ext cx="2255344" cy="832462"/>
            </a:xfrm>
            <a:prstGeom prst="rect">
              <a:avLst/>
            </a:prstGeom>
            <a:solidFill>
              <a:srgbClr val="8EB4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9">
              <a:extLst>
                <a:ext uri="{FF2B5EF4-FFF2-40B4-BE49-F238E27FC236}">
                  <a16:creationId xmlns:a16="http://schemas.microsoft.com/office/drawing/2014/main" id="{5EDCBEEE-EA04-4648-A25C-D16D78C45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1668" y="4801388"/>
              <a:ext cx="1461323" cy="472824"/>
            </a:xfrm>
            <a:custGeom>
              <a:avLst/>
              <a:gdLst>
                <a:gd name="T0" fmla="*/ 0 w 758"/>
                <a:gd name="T1" fmla="*/ 0 h 135"/>
                <a:gd name="T2" fmla="*/ 136 w 758"/>
                <a:gd name="T3" fmla="*/ 135 h 135"/>
                <a:gd name="T4" fmla="*/ 758 w 758"/>
                <a:gd name="T5" fmla="*/ 135 h 135"/>
                <a:gd name="T6" fmla="*/ 623 w 758"/>
                <a:gd name="T7" fmla="*/ 0 h 135"/>
                <a:gd name="T8" fmla="*/ 0 w 758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8" h="135">
                  <a:moveTo>
                    <a:pt x="0" y="0"/>
                  </a:moveTo>
                  <a:lnTo>
                    <a:pt x="136" y="135"/>
                  </a:lnTo>
                  <a:lnTo>
                    <a:pt x="758" y="135"/>
                  </a:lnTo>
                  <a:lnTo>
                    <a:pt x="6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" name="Rectangle 7">
              <a:extLst>
                <a:ext uri="{FF2B5EF4-FFF2-40B4-BE49-F238E27FC236}">
                  <a16:creationId xmlns:a16="http://schemas.microsoft.com/office/drawing/2014/main" id="{E4B62E3D-D4ED-4A41-B918-2B644F797E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71068" y="2672810"/>
              <a:ext cx="2255344" cy="832462"/>
            </a:xfrm>
            <a:prstGeom prst="rect">
              <a:avLst/>
            </a:prstGeom>
            <a:solidFill>
              <a:srgbClr val="37609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2" name="Freeform 10">
              <a:extLst>
                <a:ext uri="{FF2B5EF4-FFF2-40B4-BE49-F238E27FC236}">
                  <a16:creationId xmlns:a16="http://schemas.microsoft.com/office/drawing/2014/main" id="{4A889FB3-8913-419B-A89F-DB265CC775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1066" y="3505032"/>
              <a:ext cx="1461326" cy="470422"/>
            </a:xfrm>
            <a:custGeom>
              <a:avLst/>
              <a:gdLst>
                <a:gd name="T0" fmla="*/ 0 w 758"/>
                <a:gd name="T1" fmla="*/ 0 h 135"/>
                <a:gd name="T2" fmla="*/ 136 w 758"/>
                <a:gd name="T3" fmla="*/ 135 h 135"/>
                <a:gd name="T4" fmla="*/ 758 w 758"/>
                <a:gd name="T5" fmla="*/ 135 h 135"/>
                <a:gd name="T6" fmla="*/ 623 w 758"/>
                <a:gd name="T7" fmla="*/ 0 h 135"/>
                <a:gd name="T8" fmla="*/ 0 w 758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8" h="135">
                  <a:moveTo>
                    <a:pt x="0" y="0"/>
                  </a:moveTo>
                  <a:lnTo>
                    <a:pt x="136" y="135"/>
                  </a:lnTo>
                  <a:lnTo>
                    <a:pt x="758" y="135"/>
                  </a:lnTo>
                  <a:lnTo>
                    <a:pt x="6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3" name="Rectangle 7">
              <a:extLst>
                <a:ext uri="{FF2B5EF4-FFF2-40B4-BE49-F238E27FC236}">
                  <a16:creationId xmlns:a16="http://schemas.microsoft.com/office/drawing/2014/main" id="{E4A0DFC6-28F4-45A5-B3F3-41C1A0FA8E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9925" y="1364688"/>
              <a:ext cx="2255344" cy="832462"/>
            </a:xfrm>
            <a:prstGeom prst="rect">
              <a:avLst/>
            </a:prstGeom>
            <a:solidFill>
              <a:srgbClr val="8EB4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4" name="Freeform 10">
              <a:extLst>
                <a:ext uri="{FF2B5EF4-FFF2-40B4-BE49-F238E27FC236}">
                  <a16:creationId xmlns:a16="http://schemas.microsoft.com/office/drawing/2014/main" id="{CE132968-DC39-431B-8026-4A83ACC2E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111" y="2199769"/>
              <a:ext cx="1461326" cy="470422"/>
            </a:xfrm>
            <a:custGeom>
              <a:avLst/>
              <a:gdLst>
                <a:gd name="T0" fmla="*/ 0 w 758"/>
                <a:gd name="T1" fmla="*/ 0 h 135"/>
                <a:gd name="T2" fmla="*/ 136 w 758"/>
                <a:gd name="T3" fmla="*/ 135 h 135"/>
                <a:gd name="T4" fmla="*/ 758 w 758"/>
                <a:gd name="T5" fmla="*/ 135 h 135"/>
                <a:gd name="T6" fmla="*/ 623 w 758"/>
                <a:gd name="T7" fmla="*/ 0 h 135"/>
                <a:gd name="T8" fmla="*/ 0 w 758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8" h="135">
                  <a:moveTo>
                    <a:pt x="0" y="0"/>
                  </a:moveTo>
                  <a:lnTo>
                    <a:pt x="136" y="135"/>
                  </a:lnTo>
                  <a:lnTo>
                    <a:pt x="758" y="135"/>
                  </a:lnTo>
                  <a:lnTo>
                    <a:pt x="6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6" name="Rectangle 54">
            <a:extLst>
              <a:ext uri="{FF2B5EF4-FFF2-40B4-BE49-F238E27FC236}">
                <a16:creationId xmlns:a16="http://schemas.microsoft.com/office/drawing/2014/main" id="{C4B5318E-8442-416C-93AF-0CABE0E2B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5976" y="3053795"/>
            <a:ext cx="3368078" cy="591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500" b="1" dirty="0">
                <a:latin typeface="+mn-lt"/>
              </a:rPr>
              <a:t>     </a:t>
            </a:r>
            <a:r>
              <a:rPr lang="ko-KR" altLang="en-US" sz="1500" b="1" spc="100" dirty="0">
                <a:solidFill>
                  <a:schemeClr val="bg1"/>
                </a:solidFill>
                <a:latin typeface="+mj-ea"/>
                <a:ea typeface="+mj-ea"/>
              </a:rPr>
              <a:t>전문적이고 능동적인  </a:t>
            </a:r>
            <a:endParaRPr lang="en-US" altLang="ko-KR" sz="1500" b="1" spc="1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500" b="1" spc="100" dirty="0">
                <a:solidFill>
                  <a:schemeClr val="bg1"/>
                </a:solidFill>
                <a:latin typeface="+mj-ea"/>
                <a:ea typeface="+mj-ea"/>
              </a:rPr>
              <a:t>    </a:t>
            </a:r>
            <a:r>
              <a:rPr lang="ko-KR" altLang="en-US" sz="1500" b="1" spc="100" dirty="0">
                <a:solidFill>
                  <a:schemeClr val="bg1"/>
                </a:solidFill>
                <a:latin typeface="+mj-ea"/>
                <a:ea typeface="+mj-ea"/>
              </a:rPr>
              <a:t>개발사업 추진</a:t>
            </a:r>
          </a:p>
        </p:txBody>
      </p:sp>
      <p:sp>
        <p:nvSpPr>
          <p:cNvPr id="37" name="Rectangle 54">
            <a:extLst>
              <a:ext uri="{FF2B5EF4-FFF2-40B4-BE49-F238E27FC236}">
                <a16:creationId xmlns:a16="http://schemas.microsoft.com/office/drawing/2014/main" id="{9C2EB522-DF97-4DD0-9BBE-7CD526CABB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848" y="3987998"/>
            <a:ext cx="3368079" cy="573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400" b="1" dirty="0">
                <a:latin typeface="+mn-lt"/>
              </a:rPr>
              <a:t>     </a:t>
            </a:r>
            <a:r>
              <a:rPr lang="ko-KR" altLang="en-US" sz="1500" b="1" dirty="0">
                <a:solidFill>
                  <a:schemeClr val="bg1"/>
                </a:solidFill>
                <a:latin typeface="+mj-ea"/>
                <a:ea typeface="+mj-ea"/>
              </a:rPr>
              <a:t>대외평가 향상으로 </a:t>
            </a:r>
            <a:endParaRPr lang="en-US" altLang="ko-KR" sz="15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500" b="1" dirty="0">
                <a:solidFill>
                  <a:schemeClr val="bg1"/>
                </a:solidFill>
                <a:latin typeface="+mj-ea"/>
                <a:ea typeface="+mj-ea"/>
              </a:rPr>
              <a:t>     조직위상 </a:t>
            </a:r>
            <a:r>
              <a:rPr lang="ko-KR" altLang="en-US" sz="1500" b="1" spc="100" dirty="0">
                <a:solidFill>
                  <a:schemeClr val="bg1"/>
                </a:solidFill>
                <a:latin typeface="+mj-ea"/>
                <a:ea typeface="+mj-ea"/>
              </a:rPr>
              <a:t>강화</a:t>
            </a:r>
          </a:p>
        </p:txBody>
      </p:sp>
      <p:sp>
        <p:nvSpPr>
          <p:cNvPr id="38" name="Rectangle 54">
            <a:extLst>
              <a:ext uri="{FF2B5EF4-FFF2-40B4-BE49-F238E27FC236}">
                <a16:creationId xmlns:a16="http://schemas.microsoft.com/office/drawing/2014/main" id="{AD6C4323-2E89-4482-850D-0020F452D3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712" y="4909413"/>
            <a:ext cx="3368079" cy="574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400" b="1" dirty="0">
                <a:latin typeface="+mn-lt"/>
              </a:rPr>
              <a:t>     </a:t>
            </a:r>
            <a:r>
              <a:rPr lang="ko-KR" altLang="en-US" sz="1500" b="1" dirty="0">
                <a:solidFill>
                  <a:schemeClr val="bg1"/>
                </a:solidFill>
                <a:latin typeface="+mj-ea"/>
                <a:ea typeface="+mj-ea"/>
              </a:rPr>
              <a:t>문화관광을 통한</a:t>
            </a:r>
            <a:endParaRPr lang="en-US" altLang="ko-KR" sz="15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500" b="1" dirty="0">
                <a:solidFill>
                  <a:schemeClr val="bg1"/>
                </a:solidFill>
                <a:latin typeface="+mj-ea"/>
                <a:ea typeface="+mj-ea"/>
              </a:rPr>
              <a:t>     지역 선순환 견인</a:t>
            </a:r>
          </a:p>
        </p:txBody>
      </p:sp>
      <p:sp>
        <p:nvSpPr>
          <p:cNvPr id="39" name="Rectangle 54">
            <a:extLst>
              <a:ext uri="{FF2B5EF4-FFF2-40B4-BE49-F238E27FC236}">
                <a16:creationId xmlns:a16="http://schemas.microsoft.com/office/drawing/2014/main" id="{FA520A88-D240-4DFD-B5C3-0F9C899D85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84" y="5837773"/>
            <a:ext cx="3361348" cy="591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400" b="1" dirty="0">
                <a:latin typeface="+mn-lt"/>
              </a:rPr>
              <a:t>     </a:t>
            </a:r>
            <a:r>
              <a:rPr lang="ko-KR" altLang="en-US" sz="1500" b="1" dirty="0">
                <a:solidFill>
                  <a:schemeClr val="bg1"/>
                </a:solidFill>
                <a:latin typeface="+mj-ea"/>
                <a:ea typeface="+mj-ea"/>
              </a:rPr>
              <a:t>시민중심의 </a:t>
            </a:r>
            <a:r>
              <a:rPr lang="ko-KR" altLang="en-US" sz="1500" b="1" dirty="0" err="1">
                <a:solidFill>
                  <a:schemeClr val="bg1"/>
                </a:solidFill>
                <a:latin typeface="+mj-ea"/>
                <a:ea typeface="+mj-ea"/>
              </a:rPr>
              <a:t>수준높은</a:t>
            </a:r>
            <a:endParaRPr lang="en-US" altLang="ko-KR" sz="15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500" b="1" dirty="0">
                <a:solidFill>
                  <a:schemeClr val="bg1"/>
                </a:solidFill>
                <a:latin typeface="+mj-ea"/>
                <a:ea typeface="+mj-ea"/>
              </a:rPr>
              <a:t>   공공서비스 제공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C805E3ED-3917-45B5-A770-E9C918C1260D}"/>
              </a:ext>
            </a:extLst>
          </p:cNvPr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0A6C670-C4BE-451B-9E7F-F85B6603B307}"/>
              </a:ext>
            </a:extLst>
          </p:cNvPr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민선 </a:t>
            </a: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8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기 중점추진 사항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C005A5E-932A-46E8-BC37-23F098BF95C6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id="{61EEE562-120B-4D96-B81E-74F98DF7FC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224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6"/>
            <a:ext cx="7416824" cy="749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en-US" altLang="ko-KR" b="1" spc="-100" dirty="0">
                <a:latin typeface="맑은 고딕" pitchFamily="50" charset="-127"/>
                <a:ea typeface="맑은 고딕" pitchFamily="50" charset="-127"/>
              </a:rPr>
              <a:t>50</a:t>
            </a:r>
            <a:r>
              <a:rPr kumimoji="0" lang="ko-KR" altLang="en-US" b="1" spc="-100" dirty="0">
                <a:latin typeface="맑은 고딕" pitchFamily="50" charset="-127"/>
                <a:ea typeface="맑은 고딕" pitchFamily="50" charset="-127"/>
              </a:rPr>
              <a:t>만 대도시 파주의 도시가치를 견인하는 공사의 위상과 지속가능성 도모 </a:t>
            </a:r>
            <a:endParaRPr kumimoji="0" lang="en-US" altLang="ko-KR" b="1" spc="-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346695"/>
            <a:ext cx="54726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ESG 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가치경영 본격 추진</a:t>
            </a: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03648" y="4130371"/>
            <a:ext cx="7740352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친환경 녹색전환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가치중심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상생과 인권 경영강화 등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ESG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전략실현을 위한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3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전사적 대응 전략 및 로드맵 도출로 </a:t>
            </a:r>
            <a:r>
              <a:rPr kumimoji="0" lang="en-US" altLang="ko-KR" sz="1600" b="1" dirty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“50</a:t>
            </a:r>
            <a:r>
              <a:rPr kumimoji="0" lang="ko-KR" altLang="en-US" sz="1600" b="1" dirty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만 시민과 함께 이루는 </a:t>
            </a:r>
            <a:r>
              <a:rPr kumimoji="0" lang="en-US" altLang="ko-KR" sz="1600" b="1" dirty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ESG ”</a:t>
            </a:r>
            <a:r>
              <a:rPr kumimoji="0" lang="ko-KR" altLang="en-US" sz="1600" b="1" dirty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구현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Rectangle 54">
            <a:extLst>
              <a:ext uri="{FF2B5EF4-FFF2-40B4-BE49-F238E27FC236}">
                <a16:creationId xmlns:a16="http://schemas.microsoft.com/office/drawing/2014/main" id="{72759E9E-0DA3-429D-B927-14A0C51AD2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2992" y="4864619"/>
            <a:ext cx="2051119" cy="160370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3" name="Rectangle 54">
            <a:extLst>
              <a:ext uri="{FF2B5EF4-FFF2-40B4-BE49-F238E27FC236}">
                <a16:creationId xmlns:a16="http://schemas.microsoft.com/office/drawing/2014/main" id="{95DC5DBA-6C18-4570-A768-4E1DEC569E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6051" y="4408811"/>
            <a:ext cx="2048059" cy="33466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z="1400" b="1" dirty="0">
                <a:latin typeface="+mn-lt"/>
              </a:rPr>
              <a:t>     </a:t>
            </a:r>
            <a:r>
              <a:rPr lang="ko-KR" altLang="en-US" sz="1400" b="1" dirty="0">
                <a:solidFill>
                  <a:schemeClr val="bg1"/>
                </a:solidFill>
                <a:latin typeface="+mj-ea"/>
                <a:ea typeface="+mj-ea"/>
              </a:rPr>
              <a:t>친환경 녹색전환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:a16="http://schemas.microsoft.com/office/drawing/2014/main" id="{6E240DA4-8574-4F23-AB47-16A05D86B9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4350" y="4899957"/>
            <a:ext cx="1979761" cy="1508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탄소중립 경영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온실가스 및 미세먼지 저감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친환경 에너지 전환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녹색전환을 위한 신사업 추진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환경저영향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개발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탄소중립 관광 구현 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36627FBB-A773-4A45-86E2-8D6F6B4DFF7A}"/>
              </a:ext>
            </a:extLst>
          </p:cNvPr>
          <p:cNvSpPr/>
          <p:nvPr/>
        </p:nvSpPr>
        <p:spPr>
          <a:xfrm>
            <a:off x="2427150" y="2911325"/>
            <a:ext cx="69429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 파주시민의 가치를 높이는 </a:t>
            </a:r>
            <a:r>
              <a:rPr lang="en-US" altLang="ko-KR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ESG </a:t>
            </a:r>
            <a:r>
              <a:rPr lang="ko-KR" altLang="en-US" dirty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가치경영</a:t>
            </a:r>
          </a:p>
        </p:txBody>
      </p:sp>
      <p:grpSp>
        <p:nvGrpSpPr>
          <p:cNvPr id="33" name="그룹 54">
            <a:extLst>
              <a:ext uri="{FF2B5EF4-FFF2-40B4-BE49-F238E27FC236}">
                <a16:creationId xmlns:a16="http://schemas.microsoft.com/office/drawing/2014/main" id="{37817DAE-73FD-41C8-9204-DC87B4DB057D}"/>
              </a:ext>
            </a:extLst>
          </p:cNvPr>
          <p:cNvGrpSpPr/>
          <p:nvPr/>
        </p:nvGrpSpPr>
        <p:grpSpPr>
          <a:xfrm>
            <a:off x="1858265" y="2924871"/>
            <a:ext cx="6050416" cy="361595"/>
            <a:chOff x="3128300" y="106320"/>
            <a:chExt cx="4599703" cy="296904"/>
          </a:xfrm>
        </p:grpSpPr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6391CDE3-7BAE-4BEF-9DAA-4068F3A6BB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8300" y="106320"/>
              <a:ext cx="273713" cy="246035"/>
            </a:xfrm>
            <a:custGeom>
              <a:avLst/>
              <a:gdLst/>
              <a:ahLst/>
              <a:cxnLst>
                <a:cxn ang="0">
                  <a:pos x="156" y="4"/>
                </a:cxn>
                <a:cxn ang="0">
                  <a:pos x="142" y="18"/>
                </a:cxn>
                <a:cxn ang="0">
                  <a:pos x="116" y="36"/>
                </a:cxn>
                <a:cxn ang="0">
                  <a:pos x="86" y="66"/>
                </a:cxn>
                <a:cxn ang="0">
                  <a:pos x="74" y="92"/>
                </a:cxn>
                <a:cxn ang="0">
                  <a:pos x="68" y="114"/>
                </a:cxn>
                <a:cxn ang="0">
                  <a:pos x="116" y="122"/>
                </a:cxn>
                <a:cxn ang="0">
                  <a:pos x="140" y="140"/>
                </a:cxn>
                <a:cxn ang="0">
                  <a:pos x="152" y="182"/>
                </a:cxn>
                <a:cxn ang="0">
                  <a:pos x="146" y="210"/>
                </a:cxn>
                <a:cxn ang="0">
                  <a:pos x="130" y="232"/>
                </a:cxn>
                <a:cxn ang="0">
                  <a:pos x="92" y="252"/>
                </a:cxn>
                <a:cxn ang="0">
                  <a:pos x="58" y="250"/>
                </a:cxn>
                <a:cxn ang="0">
                  <a:pos x="18" y="230"/>
                </a:cxn>
                <a:cxn ang="0">
                  <a:pos x="4" y="204"/>
                </a:cxn>
                <a:cxn ang="0">
                  <a:pos x="0" y="172"/>
                </a:cxn>
                <a:cxn ang="0">
                  <a:pos x="22" y="102"/>
                </a:cxn>
                <a:cxn ang="0">
                  <a:pos x="58" y="54"/>
                </a:cxn>
                <a:cxn ang="0">
                  <a:pos x="118" y="10"/>
                </a:cxn>
                <a:cxn ang="0">
                  <a:pos x="144" y="0"/>
                </a:cxn>
                <a:cxn ang="0">
                  <a:pos x="156" y="2"/>
                </a:cxn>
                <a:cxn ang="0">
                  <a:pos x="344" y="12"/>
                </a:cxn>
                <a:cxn ang="0">
                  <a:pos x="332" y="26"/>
                </a:cxn>
                <a:cxn ang="0">
                  <a:pos x="306" y="42"/>
                </a:cxn>
                <a:cxn ang="0">
                  <a:pos x="276" y="70"/>
                </a:cxn>
                <a:cxn ang="0">
                  <a:pos x="262" y="94"/>
                </a:cxn>
                <a:cxn ang="0">
                  <a:pos x="256" y="118"/>
                </a:cxn>
                <a:cxn ang="0">
                  <a:pos x="306" y="126"/>
                </a:cxn>
                <a:cxn ang="0">
                  <a:pos x="328" y="144"/>
                </a:cxn>
                <a:cxn ang="0">
                  <a:pos x="342" y="188"/>
                </a:cxn>
                <a:cxn ang="0">
                  <a:pos x="336" y="216"/>
                </a:cxn>
                <a:cxn ang="0">
                  <a:pos x="322" y="238"/>
                </a:cxn>
                <a:cxn ang="0">
                  <a:pos x="284" y="256"/>
                </a:cxn>
                <a:cxn ang="0">
                  <a:pos x="252" y="256"/>
                </a:cxn>
                <a:cxn ang="0">
                  <a:pos x="210" y="236"/>
                </a:cxn>
                <a:cxn ang="0">
                  <a:pos x="194" y="210"/>
                </a:cxn>
                <a:cxn ang="0">
                  <a:pos x="188" y="178"/>
                </a:cxn>
                <a:cxn ang="0">
                  <a:pos x="194" y="138"/>
                </a:cxn>
                <a:cxn ang="0">
                  <a:pos x="210" y="100"/>
                </a:cxn>
                <a:cxn ang="0">
                  <a:pos x="246" y="58"/>
                </a:cxn>
                <a:cxn ang="0">
                  <a:pos x="310" y="16"/>
                </a:cxn>
                <a:cxn ang="0">
                  <a:pos x="332" y="8"/>
                </a:cxn>
                <a:cxn ang="0">
                  <a:pos x="344" y="10"/>
                </a:cxn>
              </a:cxnLst>
              <a:rect l="0" t="0" r="r" b="b"/>
              <a:pathLst>
                <a:path w="344" h="258">
                  <a:moveTo>
                    <a:pt x="156" y="2"/>
                  </a:moveTo>
                  <a:lnTo>
                    <a:pt x="156" y="2"/>
                  </a:lnTo>
                  <a:lnTo>
                    <a:pt x="156" y="4"/>
                  </a:lnTo>
                  <a:lnTo>
                    <a:pt x="156" y="6"/>
                  </a:lnTo>
                  <a:lnTo>
                    <a:pt x="152" y="12"/>
                  </a:lnTo>
                  <a:lnTo>
                    <a:pt x="142" y="18"/>
                  </a:lnTo>
                  <a:lnTo>
                    <a:pt x="128" y="28"/>
                  </a:lnTo>
                  <a:lnTo>
                    <a:pt x="128" y="28"/>
                  </a:lnTo>
                  <a:lnTo>
                    <a:pt x="116" y="36"/>
                  </a:lnTo>
                  <a:lnTo>
                    <a:pt x="106" y="44"/>
                  </a:lnTo>
                  <a:lnTo>
                    <a:pt x="96" y="54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78" y="80"/>
                  </a:lnTo>
                  <a:lnTo>
                    <a:pt x="74" y="92"/>
                  </a:lnTo>
                  <a:lnTo>
                    <a:pt x="70" y="104"/>
                  </a:lnTo>
                  <a:lnTo>
                    <a:pt x="68" y="114"/>
                  </a:lnTo>
                  <a:lnTo>
                    <a:pt x="68" y="114"/>
                  </a:lnTo>
                  <a:lnTo>
                    <a:pt x="86" y="114"/>
                  </a:lnTo>
                  <a:lnTo>
                    <a:pt x="102" y="118"/>
                  </a:lnTo>
                  <a:lnTo>
                    <a:pt x="116" y="122"/>
                  </a:lnTo>
                  <a:lnTo>
                    <a:pt x="128" y="130"/>
                  </a:lnTo>
                  <a:lnTo>
                    <a:pt x="128" y="130"/>
                  </a:lnTo>
                  <a:lnTo>
                    <a:pt x="140" y="140"/>
                  </a:lnTo>
                  <a:lnTo>
                    <a:pt x="146" y="152"/>
                  </a:lnTo>
                  <a:lnTo>
                    <a:pt x="150" y="166"/>
                  </a:lnTo>
                  <a:lnTo>
                    <a:pt x="152" y="182"/>
                  </a:lnTo>
                  <a:lnTo>
                    <a:pt x="152" y="182"/>
                  </a:lnTo>
                  <a:lnTo>
                    <a:pt x="150" y="196"/>
                  </a:lnTo>
                  <a:lnTo>
                    <a:pt x="146" y="210"/>
                  </a:lnTo>
                  <a:lnTo>
                    <a:pt x="140" y="222"/>
                  </a:lnTo>
                  <a:lnTo>
                    <a:pt x="130" y="232"/>
                  </a:lnTo>
                  <a:lnTo>
                    <a:pt x="130" y="232"/>
                  </a:lnTo>
                  <a:lnTo>
                    <a:pt x="120" y="240"/>
                  </a:lnTo>
                  <a:lnTo>
                    <a:pt x="106" y="248"/>
                  </a:lnTo>
                  <a:lnTo>
                    <a:pt x="92" y="252"/>
                  </a:lnTo>
                  <a:lnTo>
                    <a:pt x="76" y="252"/>
                  </a:lnTo>
                  <a:lnTo>
                    <a:pt x="76" y="252"/>
                  </a:lnTo>
                  <a:lnTo>
                    <a:pt x="58" y="250"/>
                  </a:lnTo>
                  <a:lnTo>
                    <a:pt x="42" y="246"/>
                  </a:lnTo>
                  <a:lnTo>
                    <a:pt x="28" y="240"/>
                  </a:lnTo>
                  <a:lnTo>
                    <a:pt x="18" y="230"/>
                  </a:lnTo>
                  <a:lnTo>
                    <a:pt x="18" y="230"/>
                  </a:lnTo>
                  <a:lnTo>
                    <a:pt x="10" y="218"/>
                  </a:lnTo>
                  <a:lnTo>
                    <a:pt x="4" y="204"/>
                  </a:lnTo>
                  <a:lnTo>
                    <a:pt x="2" y="188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2" y="150"/>
                  </a:lnTo>
                  <a:lnTo>
                    <a:pt x="10" y="126"/>
                  </a:lnTo>
                  <a:lnTo>
                    <a:pt x="22" y="102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58" y="54"/>
                  </a:lnTo>
                  <a:lnTo>
                    <a:pt x="78" y="36"/>
                  </a:lnTo>
                  <a:lnTo>
                    <a:pt x="98" y="20"/>
                  </a:lnTo>
                  <a:lnTo>
                    <a:pt x="118" y="10"/>
                  </a:lnTo>
                  <a:lnTo>
                    <a:pt x="118" y="10"/>
                  </a:lnTo>
                  <a:lnTo>
                    <a:pt x="132" y="4"/>
                  </a:lnTo>
                  <a:lnTo>
                    <a:pt x="144" y="0"/>
                  </a:lnTo>
                  <a:lnTo>
                    <a:pt x="152" y="0"/>
                  </a:lnTo>
                  <a:lnTo>
                    <a:pt x="156" y="2"/>
                  </a:lnTo>
                  <a:lnTo>
                    <a:pt x="156" y="2"/>
                  </a:lnTo>
                  <a:close/>
                  <a:moveTo>
                    <a:pt x="344" y="10"/>
                  </a:moveTo>
                  <a:lnTo>
                    <a:pt x="344" y="10"/>
                  </a:lnTo>
                  <a:lnTo>
                    <a:pt x="344" y="12"/>
                  </a:lnTo>
                  <a:lnTo>
                    <a:pt x="344" y="14"/>
                  </a:lnTo>
                  <a:lnTo>
                    <a:pt x="340" y="20"/>
                  </a:lnTo>
                  <a:lnTo>
                    <a:pt x="332" y="26"/>
                  </a:lnTo>
                  <a:lnTo>
                    <a:pt x="318" y="36"/>
                  </a:lnTo>
                  <a:lnTo>
                    <a:pt x="318" y="36"/>
                  </a:lnTo>
                  <a:lnTo>
                    <a:pt x="306" y="42"/>
                  </a:lnTo>
                  <a:lnTo>
                    <a:pt x="296" y="50"/>
                  </a:lnTo>
                  <a:lnTo>
                    <a:pt x="286" y="60"/>
                  </a:lnTo>
                  <a:lnTo>
                    <a:pt x="276" y="70"/>
                  </a:lnTo>
                  <a:lnTo>
                    <a:pt x="276" y="70"/>
                  </a:lnTo>
                  <a:lnTo>
                    <a:pt x="270" y="82"/>
                  </a:lnTo>
                  <a:lnTo>
                    <a:pt x="262" y="94"/>
                  </a:lnTo>
                  <a:lnTo>
                    <a:pt x="258" y="106"/>
                  </a:lnTo>
                  <a:lnTo>
                    <a:pt x="256" y="118"/>
                  </a:lnTo>
                  <a:lnTo>
                    <a:pt x="256" y="118"/>
                  </a:lnTo>
                  <a:lnTo>
                    <a:pt x="274" y="118"/>
                  </a:lnTo>
                  <a:lnTo>
                    <a:pt x="290" y="120"/>
                  </a:lnTo>
                  <a:lnTo>
                    <a:pt x="306" y="126"/>
                  </a:lnTo>
                  <a:lnTo>
                    <a:pt x="318" y="134"/>
                  </a:lnTo>
                  <a:lnTo>
                    <a:pt x="318" y="134"/>
                  </a:lnTo>
                  <a:lnTo>
                    <a:pt x="328" y="144"/>
                  </a:lnTo>
                  <a:lnTo>
                    <a:pt x="336" y="156"/>
                  </a:lnTo>
                  <a:lnTo>
                    <a:pt x="340" y="170"/>
                  </a:lnTo>
                  <a:lnTo>
                    <a:pt x="342" y="188"/>
                  </a:lnTo>
                  <a:lnTo>
                    <a:pt x="342" y="188"/>
                  </a:lnTo>
                  <a:lnTo>
                    <a:pt x="340" y="202"/>
                  </a:lnTo>
                  <a:lnTo>
                    <a:pt x="336" y="216"/>
                  </a:lnTo>
                  <a:lnTo>
                    <a:pt x="330" y="228"/>
                  </a:lnTo>
                  <a:lnTo>
                    <a:pt x="322" y="238"/>
                  </a:lnTo>
                  <a:lnTo>
                    <a:pt x="322" y="238"/>
                  </a:lnTo>
                  <a:lnTo>
                    <a:pt x="310" y="248"/>
                  </a:lnTo>
                  <a:lnTo>
                    <a:pt x="298" y="254"/>
                  </a:lnTo>
                  <a:lnTo>
                    <a:pt x="284" y="256"/>
                  </a:lnTo>
                  <a:lnTo>
                    <a:pt x="270" y="258"/>
                  </a:lnTo>
                  <a:lnTo>
                    <a:pt x="270" y="258"/>
                  </a:lnTo>
                  <a:lnTo>
                    <a:pt x="252" y="256"/>
                  </a:lnTo>
                  <a:lnTo>
                    <a:pt x="236" y="252"/>
                  </a:lnTo>
                  <a:lnTo>
                    <a:pt x="222" y="246"/>
                  </a:lnTo>
                  <a:lnTo>
                    <a:pt x="210" y="236"/>
                  </a:lnTo>
                  <a:lnTo>
                    <a:pt x="210" y="236"/>
                  </a:lnTo>
                  <a:lnTo>
                    <a:pt x="200" y="224"/>
                  </a:lnTo>
                  <a:lnTo>
                    <a:pt x="194" y="210"/>
                  </a:lnTo>
                  <a:lnTo>
                    <a:pt x="190" y="194"/>
                  </a:lnTo>
                  <a:lnTo>
                    <a:pt x="188" y="178"/>
                  </a:lnTo>
                  <a:lnTo>
                    <a:pt x="188" y="178"/>
                  </a:lnTo>
                  <a:lnTo>
                    <a:pt x="190" y="164"/>
                  </a:lnTo>
                  <a:lnTo>
                    <a:pt x="190" y="150"/>
                  </a:lnTo>
                  <a:lnTo>
                    <a:pt x="194" y="138"/>
                  </a:lnTo>
                  <a:lnTo>
                    <a:pt x="198" y="124"/>
                  </a:lnTo>
                  <a:lnTo>
                    <a:pt x="204" y="112"/>
                  </a:lnTo>
                  <a:lnTo>
                    <a:pt x="210" y="100"/>
                  </a:lnTo>
                  <a:lnTo>
                    <a:pt x="226" y="78"/>
                  </a:lnTo>
                  <a:lnTo>
                    <a:pt x="226" y="78"/>
                  </a:lnTo>
                  <a:lnTo>
                    <a:pt x="246" y="58"/>
                  </a:lnTo>
                  <a:lnTo>
                    <a:pt x="266" y="42"/>
                  </a:lnTo>
                  <a:lnTo>
                    <a:pt x="286" y="28"/>
                  </a:lnTo>
                  <a:lnTo>
                    <a:pt x="310" y="16"/>
                  </a:lnTo>
                  <a:lnTo>
                    <a:pt x="310" y="16"/>
                  </a:lnTo>
                  <a:lnTo>
                    <a:pt x="322" y="10"/>
                  </a:lnTo>
                  <a:lnTo>
                    <a:pt x="332" y="8"/>
                  </a:lnTo>
                  <a:lnTo>
                    <a:pt x="340" y="8"/>
                  </a:lnTo>
                  <a:lnTo>
                    <a:pt x="344" y="10"/>
                  </a:lnTo>
                  <a:lnTo>
                    <a:pt x="344" y="10"/>
                  </a:lnTo>
                  <a:close/>
                </a:path>
              </a:pathLst>
            </a:custGeom>
            <a:solidFill>
              <a:srgbClr val="12458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21" tIns="45710" rIns="91421" bIns="4571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FB014773-94D5-4AFF-854E-3D818ABBE8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54290" y="157190"/>
              <a:ext cx="273713" cy="246034"/>
            </a:xfrm>
            <a:custGeom>
              <a:avLst/>
              <a:gdLst/>
              <a:ahLst/>
              <a:cxnLst>
                <a:cxn ang="0">
                  <a:pos x="134" y="26"/>
                </a:cxn>
                <a:cxn ang="0">
                  <a:pos x="152" y="56"/>
                </a:cxn>
                <a:cxn ang="0">
                  <a:pos x="158" y="90"/>
                </a:cxn>
                <a:cxn ang="0">
                  <a:pos x="156" y="106"/>
                </a:cxn>
                <a:cxn ang="0">
                  <a:pos x="144" y="140"/>
                </a:cxn>
                <a:cxn ang="0">
                  <a:pos x="134" y="160"/>
                </a:cxn>
                <a:cxn ang="0">
                  <a:pos x="100" y="200"/>
                </a:cxn>
                <a:cxn ang="0">
                  <a:pos x="48" y="238"/>
                </a:cxn>
                <a:cxn ang="0">
                  <a:pos x="34" y="246"/>
                </a:cxn>
                <a:cxn ang="0">
                  <a:pos x="14" y="252"/>
                </a:cxn>
                <a:cxn ang="0">
                  <a:pos x="10" y="248"/>
                </a:cxn>
                <a:cxn ang="0">
                  <a:pos x="10" y="238"/>
                </a:cxn>
                <a:cxn ang="0">
                  <a:pos x="26" y="226"/>
                </a:cxn>
                <a:cxn ang="0">
                  <a:pos x="40" y="216"/>
                </a:cxn>
                <a:cxn ang="0">
                  <a:pos x="62" y="196"/>
                </a:cxn>
                <a:cxn ang="0">
                  <a:pos x="72" y="184"/>
                </a:cxn>
                <a:cxn ang="0">
                  <a:pos x="84" y="160"/>
                </a:cxn>
                <a:cxn ang="0">
                  <a:pos x="86" y="138"/>
                </a:cxn>
                <a:cxn ang="0">
                  <a:pos x="68" y="138"/>
                </a:cxn>
                <a:cxn ang="0">
                  <a:pos x="36" y="130"/>
                </a:cxn>
                <a:cxn ang="0">
                  <a:pos x="24" y="120"/>
                </a:cxn>
                <a:cxn ang="0">
                  <a:pos x="6" y="96"/>
                </a:cxn>
                <a:cxn ang="0">
                  <a:pos x="0" y="66"/>
                </a:cxn>
                <a:cxn ang="0">
                  <a:pos x="0" y="52"/>
                </a:cxn>
                <a:cxn ang="0">
                  <a:pos x="12" y="30"/>
                </a:cxn>
                <a:cxn ang="0">
                  <a:pos x="20" y="20"/>
                </a:cxn>
                <a:cxn ang="0">
                  <a:pos x="46" y="6"/>
                </a:cxn>
                <a:cxn ang="0">
                  <a:pos x="78" y="0"/>
                </a:cxn>
                <a:cxn ang="0">
                  <a:pos x="94" y="2"/>
                </a:cxn>
                <a:cxn ang="0">
                  <a:pos x="124" y="16"/>
                </a:cxn>
                <a:cxn ang="0">
                  <a:pos x="134" y="26"/>
                </a:cxn>
                <a:cxn ang="0">
                  <a:pos x="322" y="22"/>
                </a:cxn>
                <a:cxn ang="0">
                  <a:pos x="336" y="48"/>
                </a:cxn>
                <a:cxn ang="0">
                  <a:pos x="342" y="82"/>
                </a:cxn>
                <a:cxn ang="0">
                  <a:pos x="340" y="104"/>
                </a:cxn>
                <a:cxn ang="0">
                  <a:pos x="324" y="150"/>
                </a:cxn>
                <a:cxn ang="0">
                  <a:pos x="310" y="172"/>
                </a:cxn>
                <a:cxn ang="0">
                  <a:pos x="276" y="212"/>
                </a:cxn>
                <a:cxn ang="0">
                  <a:pos x="230" y="244"/>
                </a:cxn>
                <a:cxn ang="0">
                  <a:pos x="218" y="250"/>
                </a:cxn>
                <a:cxn ang="0">
                  <a:pos x="200" y="254"/>
                </a:cxn>
                <a:cxn ang="0">
                  <a:pos x="194" y="252"/>
                </a:cxn>
                <a:cxn ang="0">
                  <a:pos x="192" y="246"/>
                </a:cxn>
                <a:cxn ang="0">
                  <a:pos x="204" y="234"/>
                </a:cxn>
                <a:cxn ang="0">
                  <a:pos x="216" y="228"/>
                </a:cxn>
                <a:cxn ang="0">
                  <a:pos x="238" y="212"/>
                </a:cxn>
                <a:cxn ang="0">
                  <a:pos x="258" y="188"/>
                </a:cxn>
                <a:cxn ang="0">
                  <a:pos x="266" y="174"/>
                </a:cxn>
                <a:cxn ang="0">
                  <a:pos x="274" y="150"/>
                </a:cxn>
                <a:cxn ang="0">
                  <a:pos x="274" y="138"/>
                </a:cxn>
                <a:cxn ang="0">
                  <a:pos x="236" y="134"/>
                </a:cxn>
                <a:cxn ang="0">
                  <a:pos x="210" y="118"/>
                </a:cxn>
                <a:cxn ang="0">
                  <a:pos x="202" y="108"/>
                </a:cxn>
                <a:cxn ang="0">
                  <a:pos x="192" y="80"/>
                </a:cxn>
                <a:cxn ang="0">
                  <a:pos x="192" y="66"/>
                </a:cxn>
                <a:cxn ang="0">
                  <a:pos x="196" y="44"/>
                </a:cxn>
                <a:cxn ang="0">
                  <a:pos x="212" y="22"/>
                </a:cxn>
                <a:cxn ang="0">
                  <a:pos x="222" y="12"/>
                </a:cxn>
                <a:cxn ang="0">
                  <a:pos x="252" y="2"/>
                </a:cxn>
                <a:cxn ang="0">
                  <a:pos x="268" y="0"/>
                </a:cxn>
                <a:cxn ang="0">
                  <a:pos x="298" y="6"/>
                </a:cxn>
                <a:cxn ang="0">
                  <a:pos x="322" y="22"/>
                </a:cxn>
              </a:cxnLst>
              <a:rect l="0" t="0" r="r" b="b"/>
              <a:pathLst>
                <a:path w="342" h="254">
                  <a:moveTo>
                    <a:pt x="134" y="26"/>
                  </a:moveTo>
                  <a:lnTo>
                    <a:pt x="134" y="26"/>
                  </a:lnTo>
                  <a:lnTo>
                    <a:pt x="144" y="40"/>
                  </a:lnTo>
                  <a:lnTo>
                    <a:pt x="152" y="56"/>
                  </a:lnTo>
                  <a:lnTo>
                    <a:pt x="156" y="72"/>
                  </a:lnTo>
                  <a:lnTo>
                    <a:pt x="158" y="90"/>
                  </a:lnTo>
                  <a:lnTo>
                    <a:pt x="158" y="90"/>
                  </a:lnTo>
                  <a:lnTo>
                    <a:pt x="156" y="106"/>
                  </a:lnTo>
                  <a:lnTo>
                    <a:pt x="152" y="122"/>
                  </a:lnTo>
                  <a:lnTo>
                    <a:pt x="144" y="140"/>
                  </a:lnTo>
                  <a:lnTo>
                    <a:pt x="134" y="160"/>
                  </a:lnTo>
                  <a:lnTo>
                    <a:pt x="134" y="160"/>
                  </a:lnTo>
                  <a:lnTo>
                    <a:pt x="118" y="180"/>
                  </a:lnTo>
                  <a:lnTo>
                    <a:pt x="100" y="200"/>
                  </a:lnTo>
                  <a:lnTo>
                    <a:pt x="76" y="220"/>
                  </a:lnTo>
                  <a:lnTo>
                    <a:pt x="48" y="238"/>
                  </a:lnTo>
                  <a:lnTo>
                    <a:pt x="48" y="238"/>
                  </a:lnTo>
                  <a:lnTo>
                    <a:pt x="34" y="246"/>
                  </a:lnTo>
                  <a:lnTo>
                    <a:pt x="22" y="250"/>
                  </a:lnTo>
                  <a:lnTo>
                    <a:pt x="14" y="252"/>
                  </a:lnTo>
                  <a:lnTo>
                    <a:pt x="10" y="248"/>
                  </a:lnTo>
                  <a:lnTo>
                    <a:pt x="10" y="248"/>
                  </a:lnTo>
                  <a:lnTo>
                    <a:pt x="8" y="244"/>
                  </a:lnTo>
                  <a:lnTo>
                    <a:pt x="10" y="238"/>
                  </a:lnTo>
                  <a:lnTo>
                    <a:pt x="16" y="232"/>
                  </a:lnTo>
                  <a:lnTo>
                    <a:pt x="26" y="226"/>
                  </a:lnTo>
                  <a:lnTo>
                    <a:pt x="26" y="226"/>
                  </a:lnTo>
                  <a:lnTo>
                    <a:pt x="40" y="216"/>
                  </a:lnTo>
                  <a:lnTo>
                    <a:pt x="52" y="208"/>
                  </a:lnTo>
                  <a:lnTo>
                    <a:pt x="62" y="196"/>
                  </a:lnTo>
                  <a:lnTo>
                    <a:pt x="72" y="184"/>
                  </a:lnTo>
                  <a:lnTo>
                    <a:pt x="72" y="184"/>
                  </a:lnTo>
                  <a:lnTo>
                    <a:pt x="80" y="172"/>
                  </a:lnTo>
                  <a:lnTo>
                    <a:pt x="84" y="160"/>
                  </a:lnTo>
                  <a:lnTo>
                    <a:pt x="86" y="150"/>
                  </a:lnTo>
                  <a:lnTo>
                    <a:pt x="86" y="138"/>
                  </a:lnTo>
                  <a:lnTo>
                    <a:pt x="86" y="138"/>
                  </a:lnTo>
                  <a:lnTo>
                    <a:pt x="68" y="138"/>
                  </a:lnTo>
                  <a:lnTo>
                    <a:pt x="52" y="136"/>
                  </a:lnTo>
                  <a:lnTo>
                    <a:pt x="36" y="130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14" y="110"/>
                  </a:lnTo>
                  <a:lnTo>
                    <a:pt x="6" y="96"/>
                  </a:lnTo>
                  <a:lnTo>
                    <a:pt x="2" y="8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52"/>
                  </a:lnTo>
                  <a:lnTo>
                    <a:pt x="4" y="40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32" y="12"/>
                  </a:lnTo>
                  <a:lnTo>
                    <a:pt x="46" y="6"/>
                  </a:lnTo>
                  <a:lnTo>
                    <a:pt x="60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94" y="2"/>
                  </a:lnTo>
                  <a:lnTo>
                    <a:pt x="110" y="6"/>
                  </a:lnTo>
                  <a:lnTo>
                    <a:pt x="124" y="16"/>
                  </a:lnTo>
                  <a:lnTo>
                    <a:pt x="134" y="26"/>
                  </a:lnTo>
                  <a:lnTo>
                    <a:pt x="134" y="26"/>
                  </a:lnTo>
                  <a:close/>
                  <a:moveTo>
                    <a:pt x="322" y="22"/>
                  </a:moveTo>
                  <a:lnTo>
                    <a:pt x="322" y="22"/>
                  </a:lnTo>
                  <a:lnTo>
                    <a:pt x="330" y="34"/>
                  </a:lnTo>
                  <a:lnTo>
                    <a:pt x="336" y="48"/>
                  </a:lnTo>
                  <a:lnTo>
                    <a:pt x="340" y="62"/>
                  </a:lnTo>
                  <a:lnTo>
                    <a:pt x="342" y="82"/>
                  </a:lnTo>
                  <a:lnTo>
                    <a:pt x="342" y="82"/>
                  </a:lnTo>
                  <a:lnTo>
                    <a:pt x="340" y="104"/>
                  </a:lnTo>
                  <a:lnTo>
                    <a:pt x="334" y="128"/>
                  </a:lnTo>
                  <a:lnTo>
                    <a:pt x="324" y="150"/>
                  </a:lnTo>
                  <a:lnTo>
                    <a:pt x="310" y="172"/>
                  </a:lnTo>
                  <a:lnTo>
                    <a:pt x="310" y="172"/>
                  </a:lnTo>
                  <a:lnTo>
                    <a:pt x="294" y="194"/>
                  </a:lnTo>
                  <a:lnTo>
                    <a:pt x="276" y="212"/>
                  </a:lnTo>
                  <a:lnTo>
                    <a:pt x="254" y="230"/>
                  </a:lnTo>
                  <a:lnTo>
                    <a:pt x="230" y="244"/>
                  </a:lnTo>
                  <a:lnTo>
                    <a:pt x="230" y="244"/>
                  </a:lnTo>
                  <a:lnTo>
                    <a:pt x="218" y="250"/>
                  </a:lnTo>
                  <a:lnTo>
                    <a:pt x="208" y="254"/>
                  </a:lnTo>
                  <a:lnTo>
                    <a:pt x="200" y="254"/>
                  </a:lnTo>
                  <a:lnTo>
                    <a:pt x="194" y="252"/>
                  </a:lnTo>
                  <a:lnTo>
                    <a:pt x="194" y="252"/>
                  </a:lnTo>
                  <a:lnTo>
                    <a:pt x="192" y="248"/>
                  </a:lnTo>
                  <a:lnTo>
                    <a:pt x="192" y="246"/>
                  </a:lnTo>
                  <a:lnTo>
                    <a:pt x="196" y="240"/>
                  </a:lnTo>
                  <a:lnTo>
                    <a:pt x="204" y="234"/>
                  </a:lnTo>
                  <a:lnTo>
                    <a:pt x="216" y="228"/>
                  </a:lnTo>
                  <a:lnTo>
                    <a:pt x="216" y="228"/>
                  </a:lnTo>
                  <a:lnTo>
                    <a:pt x="228" y="222"/>
                  </a:lnTo>
                  <a:lnTo>
                    <a:pt x="238" y="212"/>
                  </a:lnTo>
                  <a:lnTo>
                    <a:pt x="248" y="202"/>
                  </a:lnTo>
                  <a:lnTo>
                    <a:pt x="258" y="188"/>
                  </a:lnTo>
                  <a:lnTo>
                    <a:pt x="258" y="188"/>
                  </a:lnTo>
                  <a:lnTo>
                    <a:pt x="266" y="174"/>
                  </a:lnTo>
                  <a:lnTo>
                    <a:pt x="272" y="162"/>
                  </a:lnTo>
                  <a:lnTo>
                    <a:pt x="274" y="150"/>
                  </a:lnTo>
                  <a:lnTo>
                    <a:pt x="274" y="138"/>
                  </a:lnTo>
                  <a:lnTo>
                    <a:pt x="274" y="138"/>
                  </a:lnTo>
                  <a:lnTo>
                    <a:pt x="254" y="138"/>
                  </a:lnTo>
                  <a:lnTo>
                    <a:pt x="236" y="134"/>
                  </a:lnTo>
                  <a:lnTo>
                    <a:pt x="222" y="128"/>
                  </a:lnTo>
                  <a:lnTo>
                    <a:pt x="210" y="118"/>
                  </a:lnTo>
                  <a:lnTo>
                    <a:pt x="210" y="118"/>
                  </a:lnTo>
                  <a:lnTo>
                    <a:pt x="202" y="108"/>
                  </a:lnTo>
                  <a:lnTo>
                    <a:pt x="196" y="94"/>
                  </a:lnTo>
                  <a:lnTo>
                    <a:pt x="192" y="80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2" y="54"/>
                  </a:lnTo>
                  <a:lnTo>
                    <a:pt x="196" y="44"/>
                  </a:lnTo>
                  <a:lnTo>
                    <a:pt x="202" y="32"/>
                  </a:lnTo>
                  <a:lnTo>
                    <a:pt x="212" y="22"/>
                  </a:lnTo>
                  <a:lnTo>
                    <a:pt x="212" y="22"/>
                  </a:lnTo>
                  <a:lnTo>
                    <a:pt x="222" y="12"/>
                  </a:lnTo>
                  <a:lnTo>
                    <a:pt x="236" y="6"/>
                  </a:lnTo>
                  <a:lnTo>
                    <a:pt x="252" y="2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84" y="2"/>
                  </a:lnTo>
                  <a:lnTo>
                    <a:pt x="298" y="6"/>
                  </a:lnTo>
                  <a:lnTo>
                    <a:pt x="310" y="12"/>
                  </a:lnTo>
                  <a:lnTo>
                    <a:pt x="322" y="22"/>
                  </a:lnTo>
                  <a:lnTo>
                    <a:pt x="322" y="22"/>
                  </a:lnTo>
                  <a:close/>
                </a:path>
              </a:pathLst>
            </a:custGeom>
            <a:solidFill>
              <a:srgbClr val="12458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21" tIns="45710" rIns="91421" bIns="4571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9" name="Oval 39">
            <a:extLst>
              <a:ext uri="{FF2B5EF4-FFF2-40B4-BE49-F238E27FC236}">
                <a16:creationId xmlns:a16="http://schemas.microsoft.com/office/drawing/2014/main" id="{2175C829-4277-4CC2-B304-046152C97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8146" y="4297701"/>
            <a:ext cx="432049" cy="445770"/>
          </a:xfrm>
          <a:prstGeom prst="ellipse">
            <a:avLst/>
          </a:prstGeom>
          <a:solidFill>
            <a:srgbClr val="669900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+mn-ea"/>
                <a:ea typeface="+mn-ea"/>
              </a:rPr>
              <a:t>E</a:t>
            </a:r>
            <a:endParaRPr lang="ko-KR" altLang="en-US" sz="14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0" name="Rectangle 54">
            <a:extLst>
              <a:ext uri="{FF2B5EF4-FFF2-40B4-BE49-F238E27FC236}">
                <a16:creationId xmlns:a16="http://schemas.microsoft.com/office/drawing/2014/main" id="{4EB90DFC-E6B8-42A9-A559-561D0E279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3915" y="4864619"/>
            <a:ext cx="2143733" cy="160370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2" name="Rectangle 54">
            <a:extLst>
              <a:ext uri="{FF2B5EF4-FFF2-40B4-BE49-F238E27FC236}">
                <a16:creationId xmlns:a16="http://schemas.microsoft.com/office/drawing/2014/main" id="{968506E2-A067-4AF7-9854-7342E7B19E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1500" y="4443480"/>
            <a:ext cx="2046147" cy="33466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z="1400" b="1" dirty="0">
                <a:latin typeface="+mn-lt"/>
              </a:rPr>
              <a:t>      </a:t>
            </a:r>
            <a:r>
              <a:rPr lang="ko-KR" altLang="en-US" sz="1400" b="1" dirty="0">
                <a:solidFill>
                  <a:schemeClr val="bg1"/>
                </a:solidFill>
                <a:latin typeface="+mj-ea"/>
                <a:ea typeface="+mj-ea"/>
              </a:rPr>
              <a:t>가치중심 경영</a:t>
            </a:r>
          </a:p>
        </p:txBody>
      </p:sp>
      <p:sp>
        <p:nvSpPr>
          <p:cNvPr id="44" name="Rectangle 7">
            <a:extLst>
              <a:ext uri="{FF2B5EF4-FFF2-40B4-BE49-F238E27FC236}">
                <a16:creationId xmlns:a16="http://schemas.microsoft.com/office/drawing/2014/main" id="{EBC9ADD3-CD36-47DC-9EDE-E7C4E78BA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5255" y="4920025"/>
            <a:ext cx="2063319" cy="1508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공감과 소통의 경영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시민참여와 고객만족 경영 강화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171450" indent="-17145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l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지역상생 경영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지역 선순환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,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사람에 대한 투자 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171450" indent="-17145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l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사회적 책임 강화 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인권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,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안전 등 가치 혁신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</p:txBody>
      </p:sp>
      <p:sp>
        <p:nvSpPr>
          <p:cNvPr id="45" name="Oval 39">
            <a:extLst>
              <a:ext uri="{FF2B5EF4-FFF2-40B4-BE49-F238E27FC236}">
                <a16:creationId xmlns:a16="http://schemas.microsoft.com/office/drawing/2014/main" id="{D293349C-DC57-44AA-956F-39BA128D2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8595" y="4332370"/>
            <a:ext cx="432049" cy="445770"/>
          </a:xfrm>
          <a:prstGeom prst="ellipse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+mn-ea"/>
                <a:ea typeface="+mn-ea"/>
              </a:rPr>
              <a:t>S</a:t>
            </a:r>
            <a:endParaRPr lang="ko-KR" altLang="en-US" sz="14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7" name="Rectangle 54">
            <a:extLst>
              <a:ext uri="{FF2B5EF4-FFF2-40B4-BE49-F238E27FC236}">
                <a16:creationId xmlns:a16="http://schemas.microsoft.com/office/drawing/2014/main" id="{CE04CAD2-8CB9-455D-AE3D-A5D4CFA01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453" y="4864619"/>
            <a:ext cx="2127887" cy="160370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8" name="Rectangle 54">
            <a:extLst>
              <a:ext uri="{FF2B5EF4-FFF2-40B4-BE49-F238E27FC236}">
                <a16:creationId xmlns:a16="http://schemas.microsoft.com/office/drawing/2014/main" id="{81FB1632-AF12-4F94-A6CB-8A18AE87E1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454" y="4444395"/>
            <a:ext cx="2127886" cy="33466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z="1400" b="1" dirty="0">
                <a:latin typeface="+mn-lt"/>
              </a:rPr>
              <a:t>      </a:t>
            </a:r>
            <a:r>
              <a:rPr lang="ko-KR" altLang="en-US" sz="1400" b="1" dirty="0">
                <a:solidFill>
                  <a:schemeClr val="bg1"/>
                </a:solidFill>
                <a:latin typeface="+mj-ea"/>
                <a:ea typeface="+mj-ea"/>
              </a:rPr>
              <a:t>지속가능한 신뢰</a:t>
            </a:r>
          </a:p>
        </p:txBody>
      </p:sp>
      <p:sp>
        <p:nvSpPr>
          <p:cNvPr id="49" name="Rectangle 7">
            <a:extLst>
              <a:ext uri="{FF2B5EF4-FFF2-40B4-BE49-F238E27FC236}">
                <a16:creationId xmlns:a16="http://schemas.microsoft.com/office/drawing/2014/main" id="{2A1A06E5-4195-476A-AB27-C6C76C9AFF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0067" y="4899957"/>
            <a:ext cx="1962373" cy="1508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청렴문화 확산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조직 투명성 제고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공정사회 구현 선도 </a:t>
            </a:r>
            <a:endParaRPr lang="en-US" altLang="ko-KR" sz="1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공정거래 문화 확립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171450" indent="-17145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l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준법경영 강화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  <a:p>
            <a:pPr marL="90470" indent="-9047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  -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rPr>
              <a:t>윤리경영 체계화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</a:endParaRPr>
          </a:p>
        </p:txBody>
      </p:sp>
      <p:sp>
        <p:nvSpPr>
          <p:cNvPr id="50" name="Oval 39">
            <a:extLst>
              <a:ext uri="{FF2B5EF4-FFF2-40B4-BE49-F238E27FC236}">
                <a16:creationId xmlns:a16="http://schemas.microsoft.com/office/drawing/2014/main" id="{E9BACA80-FFB8-4540-9B3A-A52A7F5781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5054" y="4332370"/>
            <a:ext cx="432049" cy="445770"/>
          </a:xfrm>
          <a:prstGeom prst="ellipse">
            <a:avLst/>
          </a:prstGeom>
          <a:solidFill>
            <a:srgbClr val="7030A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G</a:t>
            </a:r>
            <a:endParaRPr lang="ko-KR" altLang="en-US" sz="14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BAB0771C-15AB-40C3-A58B-036D80FF0E2D}"/>
              </a:ext>
            </a:extLst>
          </p:cNvPr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1B742EA-79EA-4E18-ABA8-87F5A69A255E}"/>
              </a:ext>
            </a:extLst>
          </p:cNvPr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kumimoji="0"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공사의 지속가능 성장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기반 마련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13F4C5E-ACE6-4A19-B3D0-1CC36AEC11DC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9CCCF63E-6944-47C4-B3BE-F95C07B2CB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142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593364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파주도시관광공사로의 정체성 확립</a:t>
            </a:r>
          </a:p>
        </p:txBody>
      </p:sp>
      <p:sp>
        <p:nvSpPr>
          <p:cNvPr id="50" name="Text Box 3">
            <a:extLst>
              <a:ext uri="{FF2B5EF4-FFF2-40B4-BE49-F238E27FC236}">
                <a16:creationId xmlns:a16="http://schemas.microsoft.com/office/drawing/2014/main" id="{6135021C-4F92-4352-84F9-55C06C7C6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664" y="3231494"/>
            <a:ext cx="7740352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적극적 개발사업 참여와 효율적 수탁사업 운영으로 도시가치 향상에 기여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문화관광도시 파주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발전전략 지원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전문적 환경분석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마케팅전략 수립 등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4" name="AutoShape 26">
            <a:extLst>
              <a:ext uri="{FF2B5EF4-FFF2-40B4-BE49-F238E27FC236}">
                <a16:creationId xmlns:a16="http://schemas.microsoft.com/office/drawing/2014/main" id="{6F9814BF-045A-4141-A87B-37DF4919E1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86" y="1385211"/>
            <a:ext cx="6849770" cy="1007498"/>
          </a:xfrm>
          <a:prstGeom prst="roundRect">
            <a:avLst>
              <a:gd name="adj" fmla="val 7102"/>
            </a:avLst>
          </a:prstGeom>
          <a:gradFill>
            <a:gsLst>
              <a:gs pos="0">
                <a:srgbClr val="2F639E"/>
              </a:gs>
              <a:gs pos="80000">
                <a:srgbClr val="518BCB"/>
              </a:gs>
              <a:gs pos="100000">
                <a:srgbClr val="518BCB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10800000" vert="eaVert" wrap="none" tIns="46800" bIns="46800" anchor="ctr"/>
          <a:lstStyle/>
          <a:p>
            <a:pPr algn="ctr">
              <a:spcBef>
                <a:spcPct val="50000"/>
              </a:spcBef>
            </a:pPr>
            <a:endParaRPr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5" name="Rectangle 54">
            <a:extLst>
              <a:ext uri="{FF2B5EF4-FFF2-40B4-BE49-F238E27FC236}">
                <a16:creationId xmlns:a16="http://schemas.microsoft.com/office/drawing/2014/main" id="{CE7C8DC8-2F40-45AE-B95C-CE9701DBAB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6893" y="3632528"/>
            <a:ext cx="7058529" cy="3751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b="1" dirty="0">
                <a:latin typeface="+mn-lt"/>
              </a:rPr>
              <a:t>    </a:t>
            </a:r>
            <a:r>
              <a:rPr lang="en-US" altLang="ko-KR" b="1" dirty="0">
                <a:latin typeface="+mn-lt"/>
              </a:rPr>
              <a:t>‘</a:t>
            </a:r>
            <a:r>
              <a:rPr lang="en-US" altLang="ko-KR" b="1" dirty="0">
                <a:solidFill>
                  <a:schemeClr val="bg1"/>
                </a:solidFill>
                <a:latin typeface="+mn-lt"/>
              </a:rPr>
              <a:t>PAJU</a:t>
            </a:r>
            <a:r>
              <a:rPr lang="en-US" altLang="ko-KR" b="1" dirty="0">
                <a:latin typeface="+mn-lt"/>
              </a:rPr>
              <a:t> ESG-BRIDGE CITY’ </a:t>
            </a:r>
            <a:r>
              <a:rPr lang="ko-KR" altLang="en-US" b="1" dirty="0">
                <a:latin typeface="+mn-lt"/>
              </a:rPr>
              <a:t>로의 전환</a:t>
            </a:r>
            <a:endParaRPr lang="ko-KR" altLang="en-US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154" name="그룹 49">
            <a:extLst>
              <a:ext uri="{FF2B5EF4-FFF2-40B4-BE49-F238E27FC236}">
                <a16:creationId xmlns:a16="http://schemas.microsoft.com/office/drawing/2014/main" id="{348BD146-9C4E-4BA8-9B77-D7A3D3668244}"/>
              </a:ext>
            </a:extLst>
          </p:cNvPr>
          <p:cNvGrpSpPr/>
          <p:nvPr/>
        </p:nvGrpSpPr>
        <p:grpSpPr>
          <a:xfrm flipH="1">
            <a:off x="8557966" y="1270369"/>
            <a:ext cx="215500" cy="1246419"/>
            <a:chOff x="738188" y="1620391"/>
            <a:chExt cx="360040" cy="1008112"/>
          </a:xfrm>
        </p:grpSpPr>
        <p:cxnSp>
          <p:nvCxnSpPr>
            <p:cNvPr id="155" name="직선 연결선 154">
              <a:extLst>
                <a:ext uri="{FF2B5EF4-FFF2-40B4-BE49-F238E27FC236}">
                  <a16:creationId xmlns:a16="http://schemas.microsoft.com/office/drawing/2014/main" id="{61C831C7-B1A8-411F-BF35-BED47CF94C26}"/>
                </a:ext>
              </a:extLst>
            </p:cNvPr>
            <p:cNvCxnSpPr/>
            <p:nvPr/>
          </p:nvCxnSpPr>
          <p:spPr>
            <a:xfrm>
              <a:off x="738188" y="1620391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직선 연결선 155">
              <a:extLst>
                <a:ext uri="{FF2B5EF4-FFF2-40B4-BE49-F238E27FC236}">
                  <a16:creationId xmlns:a16="http://schemas.microsoft.com/office/drawing/2014/main" id="{66EE6FDB-359D-4756-8349-12E8DC06C45C}"/>
                </a:ext>
              </a:extLst>
            </p:cNvPr>
            <p:cNvCxnSpPr/>
            <p:nvPr/>
          </p:nvCxnSpPr>
          <p:spPr>
            <a:xfrm>
              <a:off x="738188" y="2628503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직선 연결선 156">
              <a:extLst>
                <a:ext uri="{FF2B5EF4-FFF2-40B4-BE49-F238E27FC236}">
                  <a16:creationId xmlns:a16="http://schemas.microsoft.com/office/drawing/2014/main" id="{2876F482-CFA8-4698-A50A-7EE4DBF47AF8}"/>
                </a:ext>
              </a:extLst>
            </p:cNvPr>
            <p:cNvCxnSpPr/>
            <p:nvPr/>
          </p:nvCxnSpPr>
          <p:spPr>
            <a:xfrm>
              <a:off x="768332" y="1620391"/>
              <a:ext cx="0" cy="1008112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그룹 48">
            <a:extLst>
              <a:ext uri="{FF2B5EF4-FFF2-40B4-BE49-F238E27FC236}">
                <a16:creationId xmlns:a16="http://schemas.microsoft.com/office/drawing/2014/main" id="{C28449B3-89EC-4CAA-AA56-A09F4FF5B43F}"/>
              </a:ext>
            </a:extLst>
          </p:cNvPr>
          <p:cNvGrpSpPr/>
          <p:nvPr/>
        </p:nvGrpSpPr>
        <p:grpSpPr>
          <a:xfrm>
            <a:off x="1670408" y="1270368"/>
            <a:ext cx="316354" cy="1223283"/>
            <a:chOff x="738188" y="1620391"/>
            <a:chExt cx="360040" cy="1008112"/>
          </a:xfrm>
        </p:grpSpPr>
        <p:cxnSp>
          <p:nvCxnSpPr>
            <p:cNvPr id="159" name="직선 연결선 158">
              <a:extLst>
                <a:ext uri="{FF2B5EF4-FFF2-40B4-BE49-F238E27FC236}">
                  <a16:creationId xmlns:a16="http://schemas.microsoft.com/office/drawing/2014/main" id="{36A66CA2-6A85-4211-A364-649274C968F5}"/>
                </a:ext>
              </a:extLst>
            </p:cNvPr>
            <p:cNvCxnSpPr/>
            <p:nvPr/>
          </p:nvCxnSpPr>
          <p:spPr>
            <a:xfrm>
              <a:off x="738188" y="1620391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직선 연결선 159">
              <a:extLst>
                <a:ext uri="{FF2B5EF4-FFF2-40B4-BE49-F238E27FC236}">
                  <a16:creationId xmlns:a16="http://schemas.microsoft.com/office/drawing/2014/main" id="{65A95023-9632-4EC6-A8F9-064D601D9828}"/>
                </a:ext>
              </a:extLst>
            </p:cNvPr>
            <p:cNvCxnSpPr/>
            <p:nvPr/>
          </p:nvCxnSpPr>
          <p:spPr>
            <a:xfrm>
              <a:off x="738188" y="2628503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직선 연결선 160">
              <a:extLst>
                <a:ext uri="{FF2B5EF4-FFF2-40B4-BE49-F238E27FC236}">
                  <a16:creationId xmlns:a16="http://schemas.microsoft.com/office/drawing/2014/main" id="{81143778-33D8-4C1D-A760-2B9392C7AA89}"/>
                </a:ext>
              </a:extLst>
            </p:cNvPr>
            <p:cNvCxnSpPr/>
            <p:nvPr/>
          </p:nvCxnSpPr>
          <p:spPr>
            <a:xfrm>
              <a:off x="768332" y="1620391"/>
              <a:ext cx="0" cy="1008112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8ED6CF86-F59A-4C8F-86DB-69412C55DC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2138" y="4260512"/>
            <a:ext cx="5508039" cy="2183101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02C28DF4-617E-4141-A54E-9DBA91AEE6C7}"/>
              </a:ext>
            </a:extLst>
          </p:cNvPr>
          <p:cNvGrpSpPr/>
          <p:nvPr/>
        </p:nvGrpSpPr>
        <p:grpSpPr>
          <a:xfrm>
            <a:off x="1976845" y="1443029"/>
            <a:ext cx="6748162" cy="823471"/>
            <a:chOff x="1976845" y="1443029"/>
            <a:chExt cx="6748162" cy="823471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73A4C887-955B-46F6-9399-1FE8B90E4EC7}"/>
                </a:ext>
              </a:extLst>
            </p:cNvPr>
            <p:cNvGrpSpPr/>
            <p:nvPr/>
          </p:nvGrpSpPr>
          <p:grpSpPr>
            <a:xfrm>
              <a:off x="1976845" y="1443029"/>
              <a:ext cx="6748162" cy="352682"/>
              <a:chOff x="1976845" y="1484784"/>
              <a:chExt cx="6748162" cy="352682"/>
            </a:xfrm>
          </p:grpSpPr>
          <p:sp>
            <p:nvSpPr>
              <p:cNvPr id="134" name="Rectangle 10">
                <a:extLst>
                  <a:ext uri="{FF2B5EF4-FFF2-40B4-BE49-F238E27FC236}">
                    <a16:creationId xmlns:a16="http://schemas.microsoft.com/office/drawing/2014/main" id="{3AACC2F2-61D9-4B45-9972-8D3B0DC555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2951" y="1484784"/>
                <a:ext cx="6372056" cy="31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914217"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파주 발전을 뒷받침하는 역량 있는 </a:t>
                </a:r>
                <a:r>
                  <a:rPr kumimoji="1" lang="ko-KR" altLang="en-US" sz="1600" dirty="0" err="1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동반자로서의</a:t>
                </a:r>
                <a:r>
                  <a:rPr kumimoji="1"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 위상 강화 </a:t>
                </a:r>
              </a:p>
            </p:txBody>
          </p:sp>
          <p:grpSp>
            <p:nvGrpSpPr>
              <p:cNvPr id="146" name="그룹 145">
                <a:extLst>
                  <a:ext uri="{FF2B5EF4-FFF2-40B4-BE49-F238E27FC236}">
                    <a16:creationId xmlns:a16="http://schemas.microsoft.com/office/drawing/2014/main" id="{8268A85F-E430-4308-AF62-ACD3BB6066DD}"/>
                  </a:ext>
                </a:extLst>
              </p:cNvPr>
              <p:cNvGrpSpPr/>
              <p:nvPr/>
            </p:nvGrpSpPr>
            <p:grpSpPr>
              <a:xfrm>
                <a:off x="1976845" y="1539125"/>
                <a:ext cx="327035" cy="298341"/>
                <a:chOff x="4225926" y="868363"/>
                <a:chExt cx="3725855" cy="5146675"/>
              </a:xfrm>
            </p:grpSpPr>
            <p:sp>
              <p:nvSpPr>
                <p:cNvPr id="147" name="Freeform 341">
                  <a:extLst>
                    <a:ext uri="{FF2B5EF4-FFF2-40B4-BE49-F238E27FC236}">
                      <a16:creationId xmlns:a16="http://schemas.microsoft.com/office/drawing/2014/main" id="{CA87C761-94C7-4078-AC67-A206CCB333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108" y="1599338"/>
                  <a:ext cx="1660000" cy="2090876"/>
                </a:xfrm>
                <a:custGeom>
                  <a:avLst/>
                  <a:gdLst>
                    <a:gd name="T0" fmla="*/ 232 w 407"/>
                    <a:gd name="T1" fmla="*/ 513 h 513"/>
                    <a:gd name="T2" fmla="*/ 257 w 407"/>
                    <a:gd name="T3" fmla="*/ 509 h 513"/>
                    <a:gd name="T4" fmla="*/ 382 w 407"/>
                    <a:gd name="T5" fmla="*/ 479 h 513"/>
                    <a:gd name="T6" fmla="*/ 345 w 407"/>
                    <a:gd name="T7" fmla="*/ 478 h 513"/>
                    <a:gd name="T8" fmla="*/ 324 w 407"/>
                    <a:gd name="T9" fmla="*/ 473 h 513"/>
                    <a:gd name="T10" fmla="*/ 304 w 407"/>
                    <a:gd name="T11" fmla="*/ 467 h 513"/>
                    <a:gd name="T12" fmla="*/ 285 w 407"/>
                    <a:gd name="T13" fmla="*/ 458 h 513"/>
                    <a:gd name="T14" fmla="*/ 266 w 407"/>
                    <a:gd name="T15" fmla="*/ 446 h 513"/>
                    <a:gd name="T16" fmla="*/ 244 w 407"/>
                    <a:gd name="T17" fmla="*/ 430 h 513"/>
                    <a:gd name="T18" fmla="*/ 220 w 407"/>
                    <a:gd name="T19" fmla="*/ 406 h 513"/>
                    <a:gd name="T20" fmla="*/ 198 w 407"/>
                    <a:gd name="T21" fmla="*/ 377 h 513"/>
                    <a:gd name="T22" fmla="*/ 186 w 407"/>
                    <a:gd name="T23" fmla="*/ 357 h 513"/>
                    <a:gd name="T24" fmla="*/ 175 w 407"/>
                    <a:gd name="T25" fmla="*/ 335 h 513"/>
                    <a:gd name="T26" fmla="*/ 166 w 407"/>
                    <a:gd name="T27" fmla="*/ 312 h 513"/>
                    <a:gd name="T28" fmla="*/ 156 w 407"/>
                    <a:gd name="T29" fmla="*/ 274 h 513"/>
                    <a:gd name="T30" fmla="*/ 151 w 407"/>
                    <a:gd name="T31" fmla="*/ 240 h 513"/>
                    <a:gd name="T32" fmla="*/ 151 w 407"/>
                    <a:gd name="T33" fmla="*/ 203 h 513"/>
                    <a:gd name="T34" fmla="*/ 156 w 407"/>
                    <a:gd name="T35" fmla="*/ 162 h 513"/>
                    <a:gd name="T36" fmla="*/ 167 w 407"/>
                    <a:gd name="T37" fmla="*/ 125 h 513"/>
                    <a:gd name="T38" fmla="*/ 183 w 407"/>
                    <a:gd name="T39" fmla="*/ 91 h 513"/>
                    <a:gd name="T40" fmla="*/ 202 w 407"/>
                    <a:gd name="T41" fmla="*/ 64 h 513"/>
                    <a:gd name="T42" fmla="*/ 226 w 407"/>
                    <a:gd name="T43" fmla="*/ 39 h 513"/>
                    <a:gd name="T44" fmla="*/ 254 w 407"/>
                    <a:gd name="T45" fmla="*/ 18 h 513"/>
                    <a:gd name="T46" fmla="*/ 282 w 407"/>
                    <a:gd name="T47" fmla="*/ 6 h 513"/>
                    <a:gd name="T48" fmla="*/ 136 w 407"/>
                    <a:gd name="T49" fmla="*/ 38 h 513"/>
                    <a:gd name="T50" fmla="*/ 104 w 407"/>
                    <a:gd name="T51" fmla="*/ 52 h 513"/>
                    <a:gd name="T52" fmla="*/ 79 w 407"/>
                    <a:gd name="T53" fmla="*/ 70 h 513"/>
                    <a:gd name="T54" fmla="*/ 64 w 407"/>
                    <a:gd name="T55" fmla="*/ 83 h 513"/>
                    <a:gd name="T56" fmla="*/ 45 w 407"/>
                    <a:gd name="T57" fmla="*/ 105 h 513"/>
                    <a:gd name="T58" fmla="*/ 32 w 407"/>
                    <a:gd name="T59" fmla="*/ 125 h 513"/>
                    <a:gd name="T60" fmla="*/ 23 w 407"/>
                    <a:gd name="T61" fmla="*/ 143 h 513"/>
                    <a:gd name="T62" fmla="*/ 16 w 407"/>
                    <a:gd name="T63" fmla="*/ 160 h 513"/>
                    <a:gd name="T64" fmla="*/ 9 w 407"/>
                    <a:gd name="T65" fmla="*/ 182 h 513"/>
                    <a:gd name="T66" fmla="*/ 4 w 407"/>
                    <a:gd name="T67" fmla="*/ 205 h 513"/>
                    <a:gd name="T68" fmla="*/ 1 w 407"/>
                    <a:gd name="T69" fmla="*/ 229 h 513"/>
                    <a:gd name="T70" fmla="*/ 0 w 407"/>
                    <a:gd name="T71" fmla="*/ 255 h 513"/>
                    <a:gd name="T72" fmla="*/ 1 w 407"/>
                    <a:gd name="T73" fmla="*/ 271 h 513"/>
                    <a:gd name="T74" fmla="*/ 2 w 407"/>
                    <a:gd name="T75" fmla="*/ 289 h 513"/>
                    <a:gd name="T76" fmla="*/ 10 w 407"/>
                    <a:gd name="T77" fmla="*/ 329 h 513"/>
                    <a:gd name="T78" fmla="*/ 15 w 407"/>
                    <a:gd name="T79" fmla="*/ 346 h 513"/>
                    <a:gd name="T80" fmla="*/ 24 w 407"/>
                    <a:gd name="T81" fmla="*/ 369 h 513"/>
                    <a:gd name="T82" fmla="*/ 35 w 407"/>
                    <a:gd name="T83" fmla="*/ 391 h 513"/>
                    <a:gd name="T84" fmla="*/ 47 w 407"/>
                    <a:gd name="T85" fmla="*/ 411 h 513"/>
                    <a:gd name="T86" fmla="*/ 69 w 407"/>
                    <a:gd name="T87" fmla="*/ 439 h 513"/>
                    <a:gd name="T88" fmla="*/ 81 w 407"/>
                    <a:gd name="T89" fmla="*/ 452 h 513"/>
                    <a:gd name="T90" fmla="*/ 94 w 407"/>
                    <a:gd name="T91" fmla="*/ 464 h 513"/>
                    <a:gd name="T92" fmla="*/ 111 w 407"/>
                    <a:gd name="T93" fmla="*/ 477 h 513"/>
                    <a:gd name="T94" fmla="*/ 123 w 407"/>
                    <a:gd name="T95" fmla="*/ 485 h 513"/>
                    <a:gd name="T96" fmla="*/ 134 w 407"/>
                    <a:gd name="T97" fmla="*/ 491 h 513"/>
                    <a:gd name="T98" fmla="*/ 149 w 407"/>
                    <a:gd name="T99" fmla="*/ 498 h 513"/>
                    <a:gd name="T100" fmla="*/ 162 w 407"/>
                    <a:gd name="T101" fmla="*/ 504 h 513"/>
                    <a:gd name="T102" fmla="*/ 174 w 407"/>
                    <a:gd name="T103" fmla="*/ 507 h 513"/>
                    <a:gd name="T104" fmla="*/ 190 w 407"/>
                    <a:gd name="T105" fmla="*/ 511 h 513"/>
                    <a:gd name="T106" fmla="*/ 205 w 407"/>
                    <a:gd name="T107" fmla="*/ 513 h 5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407" h="513">
                      <a:moveTo>
                        <a:pt x="218" y="513"/>
                      </a:moveTo>
                      <a:cubicBezTo>
                        <a:pt x="218" y="513"/>
                        <a:pt x="218" y="513"/>
                        <a:pt x="218" y="513"/>
                      </a:cubicBezTo>
                      <a:cubicBezTo>
                        <a:pt x="223" y="513"/>
                        <a:pt x="227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6" y="513"/>
                        <a:pt x="241" y="512"/>
                        <a:pt x="246" y="511"/>
                      </a:cubicBezTo>
                      <a:cubicBezTo>
                        <a:pt x="246" y="511"/>
                        <a:pt x="247" y="511"/>
                        <a:pt x="247" y="511"/>
                      </a:cubicBezTo>
                      <a:cubicBezTo>
                        <a:pt x="250" y="511"/>
                        <a:pt x="253" y="510"/>
                        <a:pt x="257" y="509"/>
                      </a:cubicBezTo>
                      <a:cubicBezTo>
                        <a:pt x="407" y="476"/>
                        <a:pt x="407" y="476"/>
                        <a:pt x="407" y="476"/>
                      </a:cubicBezTo>
                      <a:cubicBezTo>
                        <a:pt x="404" y="476"/>
                        <a:pt x="400" y="477"/>
                        <a:pt x="396" y="478"/>
                      </a:cubicBezTo>
                      <a:cubicBezTo>
                        <a:pt x="392" y="478"/>
                        <a:pt x="387" y="479"/>
                        <a:pt x="382" y="479"/>
                      </a:cubicBezTo>
                      <a:cubicBezTo>
                        <a:pt x="382" y="479"/>
                        <a:pt x="382" y="479"/>
                        <a:pt x="382" y="479"/>
                      </a:cubicBezTo>
                      <a:cubicBezTo>
                        <a:pt x="378" y="480"/>
                        <a:pt x="373" y="480"/>
                        <a:pt x="369" y="480"/>
                      </a:cubicBezTo>
                      <a:cubicBezTo>
                        <a:pt x="365" y="480"/>
                        <a:pt x="361" y="479"/>
                        <a:pt x="356" y="479"/>
                      </a:cubicBezTo>
                      <a:cubicBezTo>
                        <a:pt x="356" y="479"/>
                        <a:pt x="355" y="479"/>
                        <a:pt x="355" y="479"/>
                      </a:cubicBezTo>
                      <a:cubicBezTo>
                        <a:pt x="351" y="479"/>
                        <a:pt x="348" y="478"/>
                        <a:pt x="345" y="478"/>
                      </a:cubicBezTo>
                      <a:cubicBezTo>
                        <a:pt x="344" y="478"/>
                        <a:pt x="342" y="477"/>
                        <a:pt x="341" y="477"/>
                      </a:cubicBezTo>
                      <a:cubicBezTo>
                        <a:pt x="339" y="477"/>
                        <a:pt x="337" y="476"/>
                        <a:pt x="334" y="476"/>
                      </a:cubicBezTo>
                      <a:cubicBezTo>
                        <a:pt x="333" y="476"/>
                        <a:pt x="331" y="475"/>
                        <a:pt x="330" y="475"/>
                      </a:cubicBezTo>
                      <a:cubicBezTo>
                        <a:pt x="328" y="474"/>
                        <a:pt x="326" y="474"/>
                        <a:pt x="324" y="473"/>
                      </a:cubicBezTo>
                      <a:cubicBezTo>
                        <a:pt x="322" y="473"/>
                        <a:pt x="321" y="472"/>
                        <a:pt x="319" y="472"/>
                      </a:cubicBezTo>
                      <a:cubicBezTo>
                        <a:pt x="317" y="471"/>
                        <a:pt x="316" y="471"/>
                        <a:pt x="314" y="470"/>
                      </a:cubicBezTo>
                      <a:cubicBezTo>
                        <a:pt x="312" y="470"/>
                        <a:pt x="311" y="469"/>
                        <a:pt x="309" y="469"/>
                      </a:cubicBezTo>
                      <a:cubicBezTo>
                        <a:pt x="308" y="468"/>
                        <a:pt x="306" y="467"/>
                        <a:pt x="304" y="467"/>
                      </a:cubicBezTo>
                      <a:cubicBezTo>
                        <a:pt x="303" y="466"/>
                        <a:pt x="301" y="465"/>
                        <a:pt x="299" y="465"/>
                      </a:cubicBezTo>
                      <a:cubicBezTo>
                        <a:pt x="298" y="464"/>
                        <a:pt x="296" y="463"/>
                        <a:pt x="294" y="463"/>
                      </a:cubicBezTo>
                      <a:cubicBezTo>
                        <a:pt x="293" y="462"/>
                        <a:pt x="291" y="461"/>
                        <a:pt x="290" y="460"/>
                      </a:cubicBezTo>
                      <a:cubicBezTo>
                        <a:pt x="288" y="460"/>
                        <a:pt x="286" y="459"/>
                        <a:pt x="285" y="458"/>
                      </a:cubicBezTo>
                      <a:cubicBezTo>
                        <a:pt x="283" y="457"/>
                        <a:pt x="282" y="456"/>
                        <a:pt x="280" y="455"/>
                      </a:cubicBezTo>
                      <a:cubicBezTo>
                        <a:pt x="279" y="454"/>
                        <a:pt x="277" y="454"/>
                        <a:pt x="275" y="452"/>
                      </a:cubicBezTo>
                      <a:cubicBezTo>
                        <a:pt x="274" y="452"/>
                        <a:pt x="272" y="451"/>
                        <a:pt x="271" y="450"/>
                      </a:cubicBezTo>
                      <a:cubicBezTo>
                        <a:pt x="269" y="449"/>
                        <a:pt x="267" y="448"/>
                        <a:pt x="266" y="446"/>
                      </a:cubicBezTo>
                      <a:cubicBezTo>
                        <a:pt x="264" y="446"/>
                        <a:pt x="263" y="445"/>
                        <a:pt x="262" y="444"/>
                      </a:cubicBezTo>
                      <a:cubicBezTo>
                        <a:pt x="260" y="442"/>
                        <a:pt x="258" y="441"/>
                        <a:pt x="256" y="439"/>
                      </a:cubicBezTo>
                      <a:cubicBezTo>
                        <a:pt x="255" y="439"/>
                        <a:pt x="253" y="438"/>
                        <a:pt x="252" y="437"/>
                      </a:cubicBezTo>
                      <a:cubicBezTo>
                        <a:pt x="250" y="435"/>
                        <a:pt x="247" y="433"/>
                        <a:pt x="244" y="430"/>
                      </a:cubicBezTo>
                      <a:cubicBezTo>
                        <a:pt x="244" y="430"/>
                        <a:pt x="243" y="429"/>
                        <a:pt x="243" y="429"/>
                      </a:cubicBezTo>
                      <a:cubicBezTo>
                        <a:pt x="239" y="426"/>
                        <a:pt x="236" y="423"/>
                        <a:pt x="233" y="420"/>
                      </a:cubicBezTo>
                      <a:cubicBezTo>
                        <a:pt x="232" y="419"/>
                        <a:pt x="231" y="418"/>
                        <a:pt x="230" y="417"/>
                      </a:cubicBezTo>
                      <a:cubicBezTo>
                        <a:pt x="227" y="414"/>
                        <a:pt x="223" y="410"/>
                        <a:pt x="220" y="406"/>
                      </a:cubicBezTo>
                      <a:cubicBezTo>
                        <a:pt x="220" y="406"/>
                        <a:pt x="219" y="406"/>
                        <a:pt x="219" y="405"/>
                      </a:cubicBezTo>
                      <a:cubicBezTo>
                        <a:pt x="214" y="400"/>
                        <a:pt x="209" y="393"/>
                        <a:pt x="205" y="387"/>
                      </a:cubicBezTo>
                      <a:cubicBezTo>
                        <a:pt x="204" y="386"/>
                        <a:pt x="203" y="385"/>
                        <a:pt x="203" y="384"/>
                      </a:cubicBezTo>
                      <a:cubicBezTo>
                        <a:pt x="201" y="382"/>
                        <a:pt x="199" y="380"/>
                        <a:pt x="198" y="377"/>
                      </a:cubicBezTo>
                      <a:cubicBezTo>
                        <a:pt x="197" y="376"/>
                        <a:pt x="196" y="375"/>
                        <a:pt x="195" y="374"/>
                      </a:cubicBezTo>
                      <a:cubicBezTo>
                        <a:pt x="194" y="372"/>
                        <a:pt x="193" y="369"/>
                        <a:pt x="192" y="367"/>
                      </a:cubicBezTo>
                      <a:cubicBezTo>
                        <a:pt x="191" y="366"/>
                        <a:pt x="190" y="364"/>
                        <a:pt x="189" y="363"/>
                      </a:cubicBezTo>
                      <a:cubicBezTo>
                        <a:pt x="188" y="361"/>
                        <a:pt x="187" y="359"/>
                        <a:pt x="186" y="357"/>
                      </a:cubicBezTo>
                      <a:cubicBezTo>
                        <a:pt x="185" y="355"/>
                        <a:pt x="184" y="354"/>
                        <a:pt x="183" y="352"/>
                      </a:cubicBezTo>
                      <a:cubicBezTo>
                        <a:pt x="182" y="350"/>
                        <a:pt x="181" y="348"/>
                        <a:pt x="180" y="346"/>
                      </a:cubicBezTo>
                      <a:cubicBezTo>
                        <a:pt x="179" y="345"/>
                        <a:pt x="178" y="343"/>
                        <a:pt x="178" y="341"/>
                      </a:cubicBezTo>
                      <a:cubicBezTo>
                        <a:pt x="177" y="339"/>
                        <a:pt x="176" y="337"/>
                        <a:pt x="175" y="335"/>
                      </a:cubicBezTo>
                      <a:cubicBezTo>
                        <a:pt x="174" y="333"/>
                        <a:pt x="173" y="332"/>
                        <a:pt x="173" y="330"/>
                      </a:cubicBezTo>
                      <a:cubicBezTo>
                        <a:pt x="172" y="328"/>
                        <a:pt x="171" y="326"/>
                        <a:pt x="170" y="324"/>
                      </a:cubicBezTo>
                      <a:cubicBezTo>
                        <a:pt x="170" y="322"/>
                        <a:pt x="169" y="320"/>
                        <a:pt x="168" y="319"/>
                      </a:cubicBezTo>
                      <a:cubicBezTo>
                        <a:pt x="167" y="316"/>
                        <a:pt x="167" y="314"/>
                        <a:pt x="166" y="312"/>
                      </a:cubicBezTo>
                      <a:cubicBezTo>
                        <a:pt x="165" y="310"/>
                        <a:pt x="165" y="309"/>
                        <a:pt x="164" y="307"/>
                      </a:cubicBezTo>
                      <a:cubicBezTo>
                        <a:pt x="164" y="304"/>
                        <a:pt x="163" y="302"/>
                        <a:pt x="162" y="300"/>
                      </a:cubicBezTo>
                      <a:cubicBezTo>
                        <a:pt x="162" y="298"/>
                        <a:pt x="161" y="297"/>
                        <a:pt x="161" y="295"/>
                      </a:cubicBezTo>
                      <a:cubicBezTo>
                        <a:pt x="159" y="288"/>
                        <a:pt x="157" y="281"/>
                        <a:pt x="156" y="274"/>
                      </a:cubicBezTo>
                      <a:cubicBezTo>
                        <a:pt x="156" y="273"/>
                        <a:pt x="156" y="273"/>
                        <a:pt x="155" y="272"/>
                      </a:cubicBezTo>
                      <a:cubicBezTo>
                        <a:pt x="154" y="266"/>
                        <a:pt x="154" y="261"/>
                        <a:pt x="153" y="255"/>
                      </a:cubicBezTo>
                      <a:cubicBezTo>
                        <a:pt x="153" y="254"/>
                        <a:pt x="153" y="253"/>
                        <a:pt x="152" y="251"/>
                      </a:cubicBezTo>
                      <a:cubicBezTo>
                        <a:pt x="152" y="248"/>
                        <a:pt x="152" y="244"/>
                        <a:pt x="151" y="240"/>
                      </a:cubicBezTo>
                      <a:cubicBezTo>
                        <a:pt x="151" y="239"/>
                        <a:pt x="151" y="237"/>
                        <a:pt x="151" y="236"/>
                      </a:cubicBezTo>
                      <a:cubicBezTo>
                        <a:pt x="151" y="232"/>
                        <a:pt x="151" y="229"/>
                        <a:pt x="151" y="225"/>
                      </a:cubicBezTo>
                      <a:cubicBezTo>
                        <a:pt x="151" y="224"/>
                        <a:pt x="151" y="223"/>
                        <a:pt x="151" y="221"/>
                      </a:cubicBezTo>
                      <a:cubicBezTo>
                        <a:pt x="150" y="215"/>
                        <a:pt x="151" y="209"/>
                        <a:pt x="151" y="203"/>
                      </a:cubicBezTo>
                      <a:cubicBezTo>
                        <a:pt x="151" y="201"/>
                        <a:pt x="151" y="200"/>
                        <a:pt x="151" y="199"/>
                      </a:cubicBezTo>
                      <a:cubicBezTo>
                        <a:pt x="152" y="193"/>
                        <a:pt x="152" y="187"/>
                        <a:pt x="153" y="181"/>
                      </a:cubicBezTo>
                      <a:cubicBezTo>
                        <a:pt x="153" y="180"/>
                        <a:pt x="153" y="179"/>
                        <a:pt x="153" y="178"/>
                      </a:cubicBezTo>
                      <a:cubicBezTo>
                        <a:pt x="154" y="173"/>
                        <a:pt x="155" y="167"/>
                        <a:pt x="156" y="162"/>
                      </a:cubicBezTo>
                      <a:cubicBezTo>
                        <a:pt x="156" y="161"/>
                        <a:pt x="157" y="161"/>
                        <a:pt x="157" y="160"/>
                      </a:cubicBezTo>
                      <a:cubicBezTo>
                        <a:pt x="158" y="155"/>
                        <a:pt x="159" y="149"/>
                        <a:pt x="161" y="144"/>
                      </a:cubicBezTo>
                      <a:cubicBezTo>
                        <a:pt x="161" y="143"/>
                        <a:pt x="161" y="142"/>
                        <a:pt x="162" y="140"/>
                      </a:cubicBezTo>
                      <a:cubicBezTo>
                        <a:pt x="163" y="135"/>
                        <a:pt x="165" y="130"/>
                        <a:pt x="167" y="125"/>
                      </a:cubicBezTo>
                      <a:cubicBezTo>
                        <a:pt x="167" y="124"/>
                        <a:pt x="168" y="123"/>
                        <a:pt x="168" y="122"/>
                      </a:cubicBezTo>
                      <a:cubicBezTo>
                        <a:pt x="170" y="118"/>
                        <a:pt x="172" y="114"/>
                        <a:pt x="174" y="109"/>
                      </a:cubicBezTo>
                      <a:cubicBezTo>
                        <a:pt x="174" y="108"/>
                        <a:pt x="175" y="107"/>
                        <a:pt x="175" y="106"/>
                      </a:cubicBezTo>
                      <a:cubicBezTo>
                        <a:pt x="178" y="101"/>
                        <a:pt x="180" y="96"/>
                        <a:pt x="183" y="91"/>
                      </a:cubicBezTo>
                      <a:cubicBezTo>
                        <a:pt x="183" y="91"/>
                        <a:pt x="184" y="90"/>
                        <a:pt x="184" y="90"/>
                      </a:cubicBezTo>
                      <a:cubicBezTo>
                        <a:pt x="186" y="86"/>
                        <a:pt x="189" y="81"/>
                        <a:pt x="192" y="77"/>
                      </a:cubicBezTo>
                      <a:cubicBezTo>
                        <a:pt x="193" y="75"/>
                        <a:pt x="195" y="73"/>
                        <a:pt x="196" y="71"/>
                      </a:cubicBezTo>
                      <a:cubicBezTo>
                        <a:pt x="198" y="69"/>
                        <a:pt x="200" y="66"/>
                        <a:pt x="202" y="64"/>
                      </a:cubicBezTo>
                      <a:cubicBezTo>
                        <a:pt x="205" y="60"/>
                        <a:pt x="209" y="55"/>
                        <a:pt x="213" y="51"/>
                      </a:cubicBezTo>
                      <a:cubicBezTo>
                        <a:pt x="213" y="51"/>
                        <a:pt x="214" y="50"/>
                        <a:pt x="214" y="49"/>
                      </a:cubicBezTo>
                      <a:cubicBezTo>
                        <a:pt x="215" y="49"/>
                        <a:pt x="215" y="49"/>
                        <a:pt x="216" y="48"/>
                      </a:cubicBezTo>
                      <a:cubicBezTo>
                        <a:pt x="219" y="45"/>
                        <a:pt x="222" y="42"/>
                        <a:pt x="226" y="39"/>
                      </a:cubicBezTo>
                      <a:cubicBezTo>
                        <a:pt x="227" y="38"/>
                        <a:pt x="228" y="37"/>
                        <a:pt x="229" y="36"/>
                      </a:cubicBezTo>
                      <a:cubicBezTo>
                        <a:pt x="232" y="34"/>
                        <a:pt x="235" y="31"/>
                        <a:pt x="238" y="29"/>
                      </a:cubicBezTo>
                      <a:cubicBezTo>
                        <a:pt x="239" y="28"/>
                        <a:pt x="240" y="27"/>
                        <a:pt x="242" y="27"/>
                      </a:cubicBezTo>
                      <a:cubicBezTo>
                        <a:pt x="246" y="24"/>
                        <a:pt x="250" y="21"/>
                        <a:pt x="254" y="18"/>
                      </a:cubicBezTo>
                      <a:cubicBezTo>
                        <a:pt x="255" y="18"/>
                        <a:pt x="255" y="18"/>
                        <a:pt x="255" y="18"/>
                      </a:cubicBezTo>
                      <a:cubicBezTo>
                        <a:pt x="259" y="16"/>
                        <a:pt x="263" y="14"/>
                        <a:pt x="268" y="12"/>
                      </a:cubicBezTo>
                      <a:cubicBezTo>
                        <a:pt x="269" y="11"/>
                        <a:pt x="270" y="10"/>
                        <a:pt x="272" y="10"/>
                      </a:cubicBezTo>
                      <a:cubicBezTo>
                        <a:pt x="275" y="8"/>
                        <a:pt x="279" y="7"/>
                        <a:pt x="282" y="6"/>
                      </a:cubicBezTo>
                      <a:cubicBezTo>
                        <a:pt x="283" y="5"/>
                        <a:pt x="285" y="5"/>
                        <a:pt x="286" y="4"/>
                      </a:cubicBezTo>
                      <a:cubicBezTo>
                        <a:pt x="291" y="3"/>
                        <a:pt x="296" y="1"/>
                        <a:pt x="301" y="0"/>
                      </a:cubicBezTo>
                      <a:cubicBezTo>
                        <a:pt x="150" y="34"/>
                        <a:pt x="150" y="34"/>
                        <a:pt x="150" y="34"/>
                      </a:cubicBezTo>
                      <a:cubicBezTo>
                        <a:pt x="145" y="35"/>
                        <a:pt x="140" y="37"/>
                        <a:pt x="136" y="38"/>
                      </a:cubicBezTo>
                      <a:cubicBezTo>
                        <a:pt x="134" y="39"/>
                        <a:pt x="133" y="39"/>
                        <a:pt x="131" y="40"/>
                      </a:cubicBezTo>
                      <a:cubicBezTo>
                        <a:pt x="128" y="41"/>
                        <a:pt x="125" y="42"/>
                        <a:pt x="121" y="44"/>
                      </a:cubicBezTo>
                      <a:cubicBezTo>
                        <a:pt x="120" y="44"/>
                        <a:pt x="118" y="45"/>
                        <a:pt x="117" y="45"/>
                      </a:cubicBezTo>
                      <a:cubicBezTo>
                        <a:pt x="113" y="47"/>
                        <a:pt x="109" y="49"/>
                        <a:pt x="104" y="52"/>
                      </a:cubicBezTo>
                      <a:cubicBezTo>
                        <a:pt x="104" y="52"/>
                        <a:pt x="104" y="52"/>
                        <a:pt x="104" y="52"/>
                      </a:cubicBezTo>
                      <a:cubicBezTo>
                        <a:pt x="99" y="55"/>
                        <a:pt x="95" y="57"/>
                        <a:pt x="91" y="60"/>
                      </a:cubicBezTo>
                      <a:cubicBezTo>
                        <a:pt x="90" y="61"/>
                        <a:pt x="89" y="62"/>
                        <a:pt x="87" y="63"/>
                      </a:cubicBezTo>
                      <a:cubicBezTo>
                        <a:pt x="84" y="65"/>
                        <a:pt x="81" y="67"/>
                        <a:pt x="79" y="70"/>
                      </a:cubicBezTo>
                      <a:cubicBezTo>
                        <a:pt x="77" y="71"/>
                        <a:pt x="76" y="72"/>
                        <a:pt x="75" y="73"/>
                      </a:cubicBezTo>
                      <a:cubicBezTo>
                        <a:pt x="72" y="76"/>
                        <a:pt x="68" y="79"/>
                        <a:pt x="65" y="82"/>
                      </a:cubicBezTo>
                      <a:cubicBezTo>
                        <a:pt x="65" y="82"/>
                        <a:pt x="64" y="83"/>
                        <a:pt x="64" y="83"/>
                      </a:cubicBezTo>
                      <a:cubicBezTo>
                        <a:pt x="64" y="83"/>
                        <a:pt x="64" y="83"/>
                        <a:pt x="64" y="83"/>
                      </a:cubicBezTo>
                      <a:cubicBezTo>
                        <a:pt x="63" y="84"/>
                        <a:pt x="63" y="84"/>
                        <a:pt x="62" y="85"/>
                      </a:cubicBezTo>
                      <a:cubicBezTo>
                        <a:pt x="58" y="89"/>
                        <a:pt x="54" y="93"/>
                        <a:pt x="51" y="98"/>
                      </a:cubicBezTo>
                      <a:cubicBezTo>
                        <a:pt x="50" y="98"/>
                        <a:pt x="50" y="99"/>
                        <a:pt x="50" y="99"/>
                      </a:cubicBezTo>
                      <a:cubicBezTo>
                        <a:pt x="48" y="101"/>
                        <a:pt x="47" y="103"/>
                        <a:pt x="45" y="105"/>
                      </a:cubicBezTo>
                      <a:cubicBezTo>
                        <a:pt x="44" y="107"/>
                        <a:pt x="42" y="109"/>
                        <a:pt x="41" y="111"/>
                      </a:cubicBezTo>
                      <a:cubicBezTo>
                        <a:pt x="41" y="112"/>
                        <a:pt x="40" y="112"/>
                        <a:pt x="40" y="113"/>
                      </a:cubicBezTo>
                      <a:cubicBezTo>
                        <a:pt x="38" y="116"/>
                        <a:pt x="35" y="120"/>
                        <a:pt x="33" y="123"/>
                      </a:cubicBezTo>
                      <a:cubicBezTo>
                        <a:pt x="33" y="124"/>
                        <a:pt x="33" y="124"/>
                        <a:pt x="32" y="125"/>
                      </a:cubicBezTo>
                      <a:cubicBezTo>
                        <a:pt x="32" y="125"/>
                        <a:pt x="32" y="125"/>
                        <a:pt x="32" y="125"/>
                      </a:cubicBezTo>
                      <a:cubicBezTo>
                        <a:pt x="30" y="129"/>
                        <a:pt x="28" y="133"/>
                        <a:pt x="26" y="137"/>
                      </a:cubicBezTo>
                      <a:cubicBezTo>
                        <a:pt x="25" y="138"/>
                        <a:pt x="25" y="139"/>
                        <a:pt x="25" y="139"/>
                      </a:cubicBezTo>
                      <a:cubicBezTo>
                        <a:pt x="24" y="141"/>
                        <a:pt x="24" y="142"/>
                        <a:pt x="23" y="143"/>
                      </a:cubicBezTo>
                      <a:cubicBezTo>
                        <a:pt x="22" y="145"/>
                        <a:pt x="21" y="147"/>
                        <a:pt x="20" y="148"/>
                      </a:cubicBezTo>
                      <a:cubicBezTo>
                        <a:pt x="19" y="151"/>
                        <a:pt x="18" y="153"/>
                        <a:pt x="18" y="156"/>
                      </a:cubicBezTo>
                      <a:cubicBezTo>
                        <a:pt x="17" y="157"/>
                        <a:pt x="17" y="158"/>
                        <a:pt x="16" y="159"/>
                      </a:cubicBezTo>
                      <a:cubicBezTo>
                        <a:pt x="16" y="159"/>
                        <a:pt x="16" y="159"/>
                        <a:pt x="16" y="160"/>
                      </a:cubicBezTo>
                      <a:cubicBezTo>
                        <a:pt x="15" y="163"/>
                        <a:pt x="13" y="167"/>
                        <a:pt x="12" y="171"/>
                      </a:cubicBezTo>
                      <a:cubicBezTo>
                        <a:pt x="12" y="172"/>
                        <a:pt x="12" y="173"/>
                        <a:pt x="11" y="174"/>
                      </a:cubicBezTo>
                      <a:cubicBezTo>
                        <a:pt x="11" y="175"/>
                        <a:pt x="11" y="176"/>
                        <a:pt x="10" y="178"/>
                      </a:cubicBezTo>
                      <a:cubicBezTo>
                        <a:pt x="10" y="179"/>
                        <a:pt x="9" y="181"/>
                        <a:pt x="9" y="182"/>
                      </a:cubicBezTo>
                      <a:cubicBezTo>
                        <a:pt x="8" y="186"/>
                        <a:pt x="7" y="190"/>
                        <a:pt x="6" y="194"/>
                      </a:cubicBezTo>
                      <a:cubicBezTo>
                        <a:pt x="6" y="194"/>
                        <a:pt x="6" y="194"/>
                        <a:pt x="6" y="194"/>
                      </a:cubicBezTo>
                      <a:cubicBezTo>
                        <a:pt x="6" y="194"/>
                        <a:pt x="6" y="195"/>
                        <a:pt x="6" y="195"/>
                      </a:cubicBezTo>
                      <a:cubicBezTo>
                        <a:pt x="5" y="199"/>
                        <a:pt x="4" y="202"/>
                        <a:pt x="4" y="205"/>
                      </a:cubicBezTo>
                      <a:cubicBezTo>
                        <a:pt x="3" y="207"/>
                        <a:pt x="3" y="210"/>
                        <a:pt x="3" y="212"/>
                      </a:cubicBezTo>
                      <a:cubicBezTo>
                        <a:pt x="3" y="213"/>
                        <a:pt x="3" y="214"/>
                        <a:pt x="2" y="215"/>
                      </a:cubicBezTo>
                      <a:cubicBezTo>
                        <a:pt x="2" y="216"/>
                        <a:pt x="2" y="216"/>
                        <a:pt x="2" y="217"/>
                      </a:cubicBezTo>
                      <a:cubicBezTo>
                        <a:pt x="2" y="221"/>
                        <a:pt x="1" y="225"/>
                        <a:pt x="1" y="229"/>
                      </a:cubicBezTo>
                      <a:cubicBezTo>
                        <a:pt x="1" y="230"/>
                        <a:pt x="1" y="231"/>
                        <a:pt x="1" y="232"/>
                      </a:cubicBezTo>
                      <a:cubicBezTo>
                        <a:pt x="1" y="234"/>
                        <a:pt x="0" y="235"/>
                        <a:pt x="0" y="236"/>
                      </a:cubicBezTo>
                      <a:cubicBezTo>
                        <a:pt x="0" y="238"/>
                        <a:pt x="0" y="240"/>
                        <a:pt x="0" y="242"/>
                      </a:cubicBezTo>
                      <a:cubicBezTo>
                        <a:pt x="0" y="246"/>
                        <a:pt x="0" y="251"/>
                        <a:pt x="0" y="255"/>
                      </a:cubicBezTo>
                      <a:cubicBezTo>
                        <a:pt x="0" y="255"/>
                        <a:pt x="0" y="256"/>
                        <a:pt x="0" y="256"/>
                      </a:cubicBezTo>
                      <a:cubicBezTo>
                        <a:pt x="0" y="257"/>
                        <a:pt x="0" y="258"/>
                        <a:pt x="0" y="259"/>
                      </a:cubicBezTo>
                      <a:cubicBezTo>
                        <a:pt x="0" y="263"/>
                        <a:pt x="0" y="266"/>
                        <a:pt x="0" y="269"/>
                      </a:cubicBezTo>
                      <a:cubicBezTo>
                        <a:pt x="1" y="270"/>
                        <a:pt x="1" y="271"/>
                        <a:pt x="1" y="271"/>
                      </a:cubicBezTo>
                      <a:cubicBezTo>
                        <a:pt x="1" y="272"/>
                        <a:pt x="1" y="273"/>
                        <a:pt x="1" y="274"/>
                      </a:cubicBezTo>
                      <a:cubicBezTo>
                        <a:pt x="1" y="278"/>
                        <a:pt x="1" y="281"/>
                        <a:pt x="2" y="285"/>
                      </a:cubicBezTo>
                      <a:cubicBezTo>
                        <a:pt x="2" y="286"/>
                        <a:pt x="2" y="287"/>
                        <a:pt x="2" y="288"/>
                      </a:cubicBezTo>
                      <a:cubicBezTo>
                        <a:pt x="2" y="288"/>
                        <a:pt x="2" y="289"/>
                        <a:pt x="2" y="289"/>
                      </a:cubicBezTo>
                      <a:cubicBezTo>
                        <a:pt x="3" y="295"/>
                        <a:pt x="4" y="300"/>
                        <a:pt x="5" y="305"/>
                      </a:cubicBezTo>
                      <a:cubicBezTo>
                        <a:pt x="5" y="306"/>
                        <a:pt x="5" y="306"/>
                        <a:pt x="5" y="306"/>
                      </a:cubicBezTo>
                      <a:cubicBezTo>
                        <a:pt x="5" y="307"/>
                        <a:pt x="5" y="307"/>
                        <a:pt x="5" y="308"/>
                      </a:cubicBezTo>
                      <a:cubicBezTo>
                        <a:pt x="7" y="315"/>
                        <a:pt x="8" y="322"/>
                        <a:pt x="10" y="329"/>
                      </a:cubicBezTo>
                      <a:cubicBezTo>
                        <a:pt x="10" y="329"/>
                        <a:pt x="10" y="329"/>
                        <a:pt x="10" y="330"/>
                      </a:cubicBezTo>
                      <a:cubicBezTo>
                        <a:pt x="11" y="331"/>
                        <a:pt x="11" y="332"/>
                        <a:pt x="12" y="333"/>
                      </a:cubicBezTo>
                      <a:cubicBezTo>
                        <a:pt x="12" y="336"/>
                        <a:pt x="13" y="338"/>
                        <a:pt x="14" y="340"/>
                      </a:cubicBezTo>
                      <a:cubicBezTo>
                        <a:pt x="14" y="342"/>
                        <a:pt x="15" y="344"/>
                        <a:pt x="15" y="346"/>
                      </a:cubicBezTo>
                      <a:cubicBezTo>
                        <a:pt x="16" y="348"/>
                        <a:pt x="17" y="350"/>
                        <a:pt x="18" y="352"/>
                      </a:cubicBezTo>
                      <a:cubicBezTo>
                        <a:pt x="18" y="354"/>
                        <a:pt x="19" y="356"/>
                        <a:pt x="20" y="357"/>
                      </a:cubicBezTo>
                      <a:cubicBezTo>
                        <a:pt x="20" y="359"/>
                        <a:pt x="21" y="362"/>
                        <a:pt x="22" y="364"/>
                      </a:cubicBezTo>
                      <a:cubicBezTo>
                        <a:pt x="23" y="365"/>
                        <a:pt x="24" y="367"/>
                        <a:pt x="24" y="369"/>
                      </a:cubicBezTo>
                      <a:cubicBezTo>
                        <a:pt x="25" y="371"/>
                        <a:pt x="26" y="373"/>
                        <a:pt x="27" y="375"/>
                      </a:cubicBezTo>
                      <a:cubicBezTo>
                        <a:pt x="28" y="377"/>
                        <a:pt x="29" y="378"/>
                        <a:pt x="29" y="380"/>
                      </a:cubicBezTo>
                      <a:cubicBezTo>
                        <a:pt x="30" y="382"/>
                        <a:pt x="31" y="384"/>
                        <a:pt x="33" y="386"/>
                      </a:cubicBezTo>
                      <a:cubicBezTo>
                        <a:pt x="33" y="387"/>
                        <a:pt x="34" y="389"/>
                        <a:pt x="35" y="391"/>
                      </a:cubicBezTo>
                      <a:cubicBezTo>
                        <a:pt x="36" y="393"/>
                        <a:pt x="37" y="395"/>
                        <a:pt x="38" y="397"/>
                      </a:cubicBezTo>
                      <a:cubicBezTo>
                        <a:pt x="39" y="398"/>
                        <a:pt x="40" y="400"/>
                        <a:pt x="41" y="401"/>
                      </a:cubicBezTo>
                      <a:cubicBezTo>
                        <a:pt x="42" y="403"/>
                        <a:pt x="44" y="405"/>
                        <a:pt x="45" y="407"/>
                      </a:cubicBezTo>
                      <a:cubicBezTo>
                        <a:pt x="46" y="409"/>
                        <a:pt x="46" y="410"/>
                        <a:pt x="47" y="411"/>
                      </a:cubicBezTo>
                      <a:cubicBezTo>
                        <a:pt x="49" y="413"/>
                        <a:pt x="50" y="416"/>
                        <a:pt x="52" y="418"/>
                      </a:cubicBezTo>
                      <a:cubicBezTo>
                        <a:pt x="53" y="419"/>
                        <a:pt x="53" y="420"/>
                        <a:pt x="54" y="421"/>
                      </a:cubicBezTo>
                      <a:cubicBezTo>
                        <a:pt x="54" y="421"/>
                        <a:pt x="54" y="421"/>
                        <a:pt x="54" y="421"/>
                      </a:cubicBezTo>
                      <a:cubicBezTo>
                        <a:pt x="59" y="427"/>
                        <a:pt x="63" y="433"/>
                        <a:pt x="69" y="439"/>
                      </a:cubicBezTo>
                      <a:cubicBezTo>
                        <a:pt x="69" y="439"/>
                        <a:pt x="69" y="439"/>
                        <a:pt x="69" y="439"/>
                      </a:cubicBezTo>
                      <a:cubicBezTo>
                        <a:pt x="69" y="439"/>
                        <a:pt x="69" y="440"/>
                        <a:pt x="69" y="440"/>
                      </a:cubicBezTo>
                      <a:cubicBezTo>
                        <a:pt x="73" y="444"/>
                        <a:pt x="76" y="447"/>
                        <a:pt x="80" y="451"/>
                      </a:cubicBezTo>
                      <a:cubicBezTo>
                        <a:pt x="80" y="451"/>
                        <a:pt x="81" y="452"/>
                        <a:pt x="81" y="452"/>
                      </a:cubicBezTo>
                      <a:cubicBezTo>
                        <a:pt x="81" y="453"/>
                        <a:pt x="82" y="453"/>
                        <a:pt x="82" y="453"/>
                      </a:cubicBezTo>
                      <a:cubicBezTo>
                        <a:pt x="85" y="456"/>
                        <a:pt x="89" y="459"/>
                        <a:pt x="92" y="462"/>
                      </a:cubicBezTo>
                      <a:cubicBezTo>
                        <a:pt x="92" y="463"/>
                        <a:pt x="92" y="463"/>
                        <a:pt x="92" y="463"/>
                      </a:cubicBezTo>
                      <a:cubicBezTo>
                        <a:pt x="93" y="463"/>
                        <a:pt x="93" y="464"/>
                        <a:pt x="94" y="464"/>
                      </a:cubicBezTo>
                      <a:cubicBezTo>
                        <a:pt x="96" y="466"/>
                        <a:pt x="99" y="468"/>
                        <a:pt x="102" y="470"/>
                      </a:cubicBezTo>
                      <a:cubicBezTo>
                        <a:pt x="102" y="471"/>
                        <a:pt x="102" y="471"/>
                        <a:pt x="103" y="471"/>
                      </a:cubicBezTo>
                      <a:cubicBezTo>
                        <a:pt x="104" y="472"/>
                        <a:pt x="104" y="472"/>
                        <a:pt x="105" y="473"/>
                      </a:cubicBezTo>
                      <a:cubicBezTo>
                        <a:pt x="107" y="475"/>
                        <a:pt x="109" y="476"/>
                        <a:pt x="111" y="477"/>
                      </a:cubicBezTo>
                      <a:cubicBezTo>
                        <a:pt x="112" y="478"/>
                        <a:pt x="112" y="478"/>
                        <a:pt x="113" y="479"/>
                      </a:cubicBezTo>
                      <a:cubicBezTo>
                        <a:pt x="114" y="479"/>
                        <a:pt x="114" y="480"/>
                        <a:pt x="115" y="480"/>
                      </a:cubicBezTo>
                      <a:cubicBezTo>
                        <a:pt x="117" y="481"/>
                        <a:pt x="119" y="482"/>
                        <a:pt x="120" y="484"/>
                      </a:cubicBezTo>
                      <a:cubicBezTo>
                        <a:pt x="121" y="484"/>
                        <a:pt x="122" y="485"/>
                        <a:pt x="123" y="485"/>
                      </a:cubicBezTo>
                      <a:cubicBezTo>
                        <a:pt x="123" y="486"/>
                        <a:pt x="124" y="486"/>
                        <a:pt x="125" y="486"/>
                      </a:cubicBezTo>
                      <a:cubicBezTo>
                        <a:pt x="126" y="487"/>
                        <a:pt x="128" y="488"/>
                        <a:pt x="130" y="489"/>
                      </a:cubicBezTo>
                      <a:cubicBezTo>
                        <a:pt x="131" y="490"/>
                        <a:pt x="132" y="490"/>
                        <a:pt x="133" y="491"/>
                      </a:cubicBezTo>
                      <a:cubicBezTo>
                        <a:pt x="133" y="491"/>
                        <a:pt x="134" y="491"/>
                        <a:pt x="134" y="491"/>
                      </a:cubicBezTo>
                      <a:cubicBezTo>
                        <a:pt x="136" y="492"/>
                        <a:pt x="138" y="493"/>
                        <a:pt x="139" y="494"/>
                      </a:cubicBezTo>
                      <a:cubicBezTo>
                        <a:pt x="140" y="495"/>
                        <a:pt x="141" y="495"/>
                        <a:pt x="143" y="496"/>
                      </a:cubicBezTo>
                      <a:cubicBezTo>
                        <a:pt x="143" y="496"/>
                        <a:pt x="143" y="496"/>
                        <a:pt x="144" y="496"/>
                      </a:cubicBezTo>
                      <a:cubicBezTo>
                        <a:pt x="145" y="497"/>
                        <a:pt x="147" y="498"/>
                        <a:pt x="149" y="498"/>
                      </a:cubicBezTo>
                      <a:cubicBezTo>
                        <a:pt x="150" y="499"/>
                        <a:pt x="151" y="499"/>
                        <a:pt x="152" y="500"/>
                      </a:cubicBezTo>
                      <a:cubicBezTo>
                        <a:pt x="153" y="500"/>
                        <a:pt x="153" y="500"/>
                        <a:pt x="154" y="500"/>
                      </a:cubicBezTo>
                      <a:cubicBezTo>
                        <a:pt x="155" y="501"/>
                        <a:pt x="157" y="502"/>
                        <a:pt x="159" y="502"/>
                      </a:cubicBezTo>
                      <a:cubicBezTo>
                        <a:pt x="160" y="503"/>
                        <a:pt x="161" y="503"/>
                        <a:pt x="162" y="504"/>
                      </a:cubicBezTo>
                      <a:cubicBezTo>
                        <a:pt x="163" y="504"/>
                        <a:pt x="163" y="504"/>
                        <a:pt x="163" y="504"/>
                      </a:cubicBezTo>
                      <a:cubicBezTo>
                        <a:pt x="165" y="505"/>
                        <a:pt x="167" y="505"/>
                        <a:pt x="169" y="506"/>
                      </a:cubicBezTo>
                      <a:cubicBezTo>
                        <a:pt x="170" y="506"/>
                        <a:pt x="171" y="506"/>
                        <a:pt x="172" y="507"/>
                      </a:cubicBezTo>
                      <a:cubicBezTo>
                        <a:pt x="173" y="507"/>
                        <a:pt x="173" y="507"/>
                        <a:pt x="174" y="507"/>
                      </a:cubicBezTo>
                      <a:cubicBezTo>
                        <a:pt x="175" y="508"/>
                        <a:pt x="177" y="508"/>
                        <a:pt x="179" y="508"/>
                      </a:cubicBezTo>
                      <a:cubicBezTo>
                        <a:pt x="180" y="509"/>
                        <a:pt x="182" y="509"/>
                        <a:pt x="183" y="509"/>
                      </a:cubicBezTo>
                      <a:cubicBezTo>
                        <a:pt x="183" y="509"/>
                        <a:pt x="184" y="509"/>
                        <a:pt x="184" y="510"/>
                      </a:cubicBezTo>
                      <a:cubicBezTo>
                        <a:pt x="186" y="510"/>
                        <a:pt x="188" y="510"/>
                        <a:pt x="190" y="511"/>
                      </a:cubicBezTo>
                      <a:cubicBezTo>
                        <a:pt x="192" y="511"/>
                        <a:pt x="193" y="511"/>
                        <a:pt x="194" y="511"/>
                      </a:cubicBezTo>
                      <a:cubicBezTo>
                        <a:pt x="194" y="511"/>
                        <a:pt x="194" y="511"/>
                        <a:pt x="195" y="511"/>
                      </a:cubicBezTo>
                      <a:cubicBezTo>
                        <a:pt x="198" y="512"/>
                        <a:pt x="201" y="512"/>
                        <a:pt x="204" y="513"/>
                      </a:cubicBezTo>
                      <a:cubicBezTo>
                        <a:pt x="205" y="513"/>
                        <a:pt x="205" y="513"/>
                        <a:pt x="205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10" y="513"/>
                        <a:pt x="214" y="513"/>
                        <a:pt x="218" y="513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8" name="Freeform 342">
                  <a:extLst>
                    <a:ext uri="{FF2B5EF4-FFF2-40B4-BE49-F238E27FC236}">
                      <a16:creationId xmlns:a16="http://schemas.microsoft.com/office/drawing/2014/main" id="{B8D60D0E-E2BF-48D1-A025-D75956D2A3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557" y="868363"/>
                  <a:ext cx="2562224" cy="5146675"/>
                </a:xfrm>
                <a:custGeom>
                  <a:avLst/>
                  <a:gdLst>
                    <a:gd name="T0" fmla="*/ 677 w 679"/>
                    <a:gd name="T1" fmla="*/ 493 h 1365"/>
                    <a:gd name="T2" fmla="*/ 670 w 679"/>
                    <a:gd name="T3" fmla="*/ 436 h 1365"/>
                    <a:gd name="T4" fmla="*/ 661 w 679"/>
                    <a:gd name="T5" fmla="*/ 393 h 1365"/>
                    <a:gd name="T6" fmla="*/ 647 w 679"/>
                    <a:gd name="T7" fmla="*/ 346 h 1365"/>
                    <a:gd name="T8" fmla="*/ 623 w 679"/>
                    <a:gd name="T9" fmla="*/ 285 h 1365"/>
                    <a:gd name="T10" fmla="*/ 595 w 679"/>
                    <a:gd name="T11" fmla="*/ 231 h 1365"/>
                    <a:gd name="T12" fmla="*/ 568 w 679"/>
                    <a:gd name="T13" fmla="*/ 191 h 1365"/>
                    <a:gd name="T14" fmla="*/ 524 w 679"/>
                    <a:gd name="T15" fmla="*/ 138 h 1365"/>
                    <a:gd name="T16" fmla="*/ 489 w 679"/>
                    <a:gd name="T17" fmla="*/ 104 h 1365"/>
                    <a:gd name="T18" fmla="*/ 450 w 679"/>
                    <a:gd name="T19" fmla="*/ 74 h 1365"/>
                    <a:gd name="T20" fmla="*/ 423 w 679"/>
                    <a:gd name="T21" fmla="*/ 56 h 1365"/>
                    <a:gd name="T22" fmla="*/ 386 w 679"/>
                    <a:gd name="T23" fmla="*/ 37 h 1365"/>
                    <a:gd name="T24" fmla="*/ 353 w 679"/>
                    <a:gd name="T25" fmla="*/ 23 h 1365"/>
                    <a:gd name="T26" fmla="*/ 322 w 679"/>
                    <a:gd name="T27" fmla="*/ 13 h 1365"/>
                    <a:gd name="T28" fmla="*/ 280 w 679"/>
                    <a:gd name="T29" fmla="*/ 4 h 1365"/>
                    <a:gd name="T30" fmla="*/ 231 w 679"/>
                    <a:gd name="T31" fmla="*/ 0 h 1365"/>
                    <a:gd name="T32" fmla="*/ 203 w 679"/>
                    <a:gd name="T33" fmla="*/ 1 h 1365"/>
                    <a:gd name="T34" fmla="*/ 173 w 679"/>
                    <a:gd name="T35" fmla="*/ 4 h 1365"/>
                    <a:gd name="T36" fmla="*/ 18 w 679"/>
                    <a:gd name="T37" fmla="*/ 39 h 1365"/>
                    <a:gd name="T38" fmla="*/ 52 w 679"/>
                    <a:gd name="T39" fmla="*/ 35 h 1365"/>
                    <a:gd name="T40" fmla="*/ 105 w 679"/>
                    <a:gd name="T41" fmla="*/ 35 h 1365"/>
                    <a:gd name="T42" fmla="*/ 160 w 679"/>
                    <a:gd name="T43" fmla="*/ 44 h 1365"/>
                    <a:gd name="T44" fmla="*/ 213 w 679"/>
                    <a:gd name="T45" fmla="*/ 61 h 1365"/>
                    <a:gd name="T46" fmla="*/ 261 w 679"/>
                    <a:gd name="T47" fmla="*/ 84 h 1365"/>
                    <a:gd name="T48" fmla="*/ 312 w 679"/>
                    <a:gd name="T49" fmla="*/ 117 h 1365"/>
                    <a:gd name="T50" fmla="*/ 369 w 679"/>
                    <a:gd name="T51" fmla="*/ 167 h 1365"/>
                    <a:gd name="T52" fmla="*/ 417 w 679"/>
                    <a:gd name="T53" fmla="*/ 224 h 1365"/>
                    <a:gd name="T54" fmla="*/ 449 w 679"/>
                    <a:gd name="T55" fmla="*/ 274 h 1365"/>
                    <a:gd name="T56" fmla="*/ 478 w 679"/>
                    <a:gd name="T57" fmla="*/ 332 h 1365"/>
                    <a:gd name="T58" fmla="*/ 500 w 679"/>
                    <a:gd name="T59" fmla="*/ 390 h 1365"/>
                    <a:gd name="T60" fmla="*/ 516 w 679"/>
                    <a:gd name="T61" fmla="*/ 450 h 1365"/>
                    <a:gd name="T62" fmla="*/ 525 w 679"/>
                    <a:gd name="T63" fmla="*/ 504 h 1365"/>
                    <a:gd name="T64" fmla="*/ 528 w 679"/>
                    <a:gd name="T65" fmla="*/ 579 h 1365"/>
                    <a:gd name="T66" fmla="*/ 525 w 679"/>
                    <a:gd name="T67" fmla="*/ 614 h 1365"/>
                    <a:gd name="T68" fmla="*/ 512 w 679"/>
                    <a:gd name="T69" fmla="*/ 680 h 1365"/>
                    <a:gd name="T70" fmla="*/ 495 w 679"/>
                    <a:gd name="T71" fmla="*/ 734 h 1365"/>
                    <a:gd name="T72" fmla="*/ 468 w 679"/>
                    <a:gd name="T73" fmla="*/ 803 h 1365"/>
                    <a:gd name="T74" fmla="*/ 433 w 679"/>
                    <a:gd name="T75" fmla="*/ 878 h 1365"/>
                    <a:gd name="T76" fmla="*/ 394 w 679"/>
                    <a:gd name="T77" fmla="*/ 953 h 1365"/>
                    <a:gd name="T78" fmla="*/ 352 w 679"/>
                    <a:gd name="T79" fmla="*/ 1024 h 1365"/>
                    <a:gd name="T80" fmla="*/ 277 w 679"/>
                    <a:gd name="T81" fmla="*/ 1144 h 1365"/>
                    <a:gd name="T82" fmla="*/ 247 w 679"/>
                    <a:gd name="T83" fmla="*/ 1189 h 1365"/>
                    <a:gd name="T84" fmla="*/ 209 w 679"/>
                    <a:gd name="T85" fmla="*/ 1243 h 1365"/>
                    <a:gd name="T86" fmla="*/ 172 w 679"/>
                    <a:gd name="T87" fmla="*/ 1294 h 1365"/>
                    <a:gd name="T88" fmla="*/ 145 w 679"/>
                    <a:gd name="T89" fmla="*/ 1329 h 1365"/>
                    <a:gd name="T90" fmla="*/ 130 w 679"/>
                    <a:gd name="T91" fmla="*/ 1349 h 1365"/>
                    <a:gd name="T92" fmla="*/ 268 w 679"/>
                    <a:gd name="T93" fmla="*/ 1331 h 1365"/>
                    <a:gd name="T94" fmla="*/ 287 w 679"/>
                    <a:gd name="T95" fmla="*/ 1306 h 1365"/>
                    <a:gd name="T96" fmla="*/ 304 w 679"/>
                    <a:gd name="T97" fmla="*/ 1284 h 1365"/>
                    <a:gd name="T98" fmla="*/ 334 w 679"/>
                    <a:gd name="T99" fmla="*/ 1244 h 1365"/>
                    <a:gd name="T100" fmla="*/ 359 w 679"/>
                    <a:gd name="T101" fmla="*/ 1209 h 1365"/>
                    <a:gd name="T102" fmla="*/ 397 w 679"/>
                    <a:gd name="T103" fmla="*/ 1155 h 1365"/>
                    <a:gd name="T104" fmla="*/ 427 w 679"/>
                    <a:gd name="T105" fmla="*/ 1111 h 1365"/>
                    <a:gd name="T106" fmla="*/ 479 w 679"/>
                    <a:gd name="T107" fmla="*/ 1030 h 1365"/>
                    <a:gd name="T108" fmla="*/ 529 w 679"/>
                    <a:gd name="T109" fmla="*/ 947 h 1365"/>
                    <a:gd name="T110" fmla="*/ 570 w 679"/>
                    <a:gd name="T111" fmla="*/ 871 h 1365"/>
                    <a:gd name="T112" fmla="*/ 602 w 679"/>
                    <a:gd name="T113" fmla="*/ 807 h 1365"/>
                    <a:gd name="T114" fmla="*/ 629 w 679"/>
                    <a:gd name="T115" fmla="*/ 746 h 1365"/>
                    <a:gd name="T116" fmla="*/ 646 w 679"/>
                    <a:gd name="T117" fmla="*/ 701 h 1365"/>
                    <a:gd name="T118" fmla="*/ 662 w 679"/>
                    <a:gd name="T119" fmla="*/ 649 h 1365"/>
                    <a:gd name="T120" fmla="*/ 669 w 679"/>
                    <a:gd name="T121" fmla="*/ 618 h 1365"/>
                    <a:gd name="T122" fmla="*/ 676 w 679"/>
                    <a:gd name="T123" fmla="*/ 578 h 1365"/>
                    <a:gd name="T124" fmla="*/ 679 w 679"/>
                    <a:gd name="T125" fmla="*/ 548 h 13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679" h="1365">
                      <a:moveTo>
                        <a:pt x="679" y="529"/>
                      </a:moveTo>
                      <a:cubicBezTo>
                        <a:pt x="679" y="527"/>
                        <a:pt x="679" y="525"/>
                        <a:pt x="679" y="523"/>
                      </a:cubicBezTo>
                      <a:cubicBezTo>
                        <a:pt x="679" y="516"/>
                        <a:pt x="678" y="509"/>
                        <a:pt x="678" y="502"/>
                      </a:cubicBezTo>
                      <a:cubicBezTo>
                        <a:pt x="678" y="501"/>
                        <a:pt x="678" y="500"/>
                        <a:pt x="678" y="499"/>
                      </a:cubicBezTo>
                      <a:cubicBezTo>
                        <a:pt x="678" y="497"/>
                        <a:pt x="678" y="495"/>
                        <a:pt x="677" y="493"/>
                      </a:cubicBezTo>
                      <a:cubicBezTo>
                        <a:pt x="677" y="485"/>
                        <a:pt x="676" y="478"/>
                        <a:pt x="675" y="470"/>
                      </a:cubicBezTo>
                      <a:cubicBezTo>
                        <a:pt x="675" y="468"/>
                        <a:pt x="675" y="467"/>
                        <a:pt x="675" y="465"/>
                      </a:cubicBezTo>
                      <a:cubicBezTo>
                        <a:pt x="675" y="463"/>
                        <a:pt x="674" y="461"/>
                        <a:pt x="674" y="460"/>
                      </a:cubicBezTo>
                      <a:cubicBezTo>
                        <a:pt x="674" y="457"/>
                        <a:pt x="673" y="455"/>
                        <a:pt x="673" y="452"/>
                      </a:cubicBezTo>
                      <a:cubicBezTo>
                        <a:pt x="672" y="447"/>
                        <a:pt x="671" y="442"/>
                        <a:pt x="670" y="436"/>
                      </a:cubicBezTo>
                      <a:cubicBezTo>
                        <a:pt x="670" y="434"/>
                        <a:pt x="670" y="432"/>
                        <a:pt x="669" y="429"/>
                      </a:cubicBezTo>
                      <a:cubicBezTo>
                        <a:pt x="669" y="428"/>
                        <a:pt x="669" y="427"/>
                        <a:pt x="669" y="426"/>
                      </a:cubicBezTo>
                      <a:cubicBezTo>
                        <a:pt x="668" y="423"/>
                        <a:pt x="667" y="420"/>
                        <a:pt x="667" y="417"/>
                      </a:cubicBezTo>
                      <a:cubicBezTo>
                        <a:pt x="666" y="413"/>
                        <a:pt x="665" y="409"/>
                        <a:pt x="664" y="405"/>
                      </a:cubicBezTo>
                      <a:cubicBezTo>
                        <a:pt x="663" y="401"/>
                        <a:pt x="662" y="397"/>
                        <a:pt x="661" y="393"/>
                      </a:cubicBezTo>
                      <a:cubicBezTo>
                        <a:pt x="660" y="389"/>
                        <a:pt x="659" y="385"/>
                        <a:pt x="658" y="381"/>
                      </a:cubicBezTo>
                      <a:cubicBezTo>
                        <a:pt x="658" y="380"/>
                        <a:pt x="658" y="379"/>
                        <a:pt x="658" y="378"/>
                      </a:cubicBezTo>
                      <a:cubicBezTo>
                        <a:pt x="657" y="376"/>
                        <a:pt x="656" y="373"/>
                        <a:pt x="655" y="370"/>
                      </a:cubicBezTo>
                      <a:cubicBezTo>
                        <a:pt x="654" y="366"/>
                        <a:pt x="652" y="361"/>
                        <a:pt x="651" y="356"/>
                      </a:cubicBezTo>
                      <a:cubicBezTo>
                        <a:pt x="650" y="352"/>
                        <a:pt x="649" y="349"/>
                        <a:pt x="647" y="346"/>
                      </a:cubicBezTo>
                      <a:cubicBezTo>
                        <a:pt x="646" y="341"/>
                        <a:pt x="644" y="336"/>
                        <a:pt x="643" y="332"/>
                      </a:cubicBezTo>
                      <a:cubicBezTo>
                        <a:pt x="641" y="328"/>
                        <a:pt x="640" y="325"/>
                        <a:pt x="639" y="321"/>
                      </a:cubicBezTo>
                      <a:cubicBezTo>
                        <a:pt x="637" y="317"/>
                        <a:pt x="635" y="313"/>
                        <a:pt x="633" y="308"/>
                      </a:cubicBezTo>
                      <a:cubicBezTo>
                        <a:pt x="632" y="305"/>
                        <a:pt x="631" y="301"/>
                        <a:pt x="629" y="298"/>
                      </a:cubicBezTo>
                      <a:cubicBezTo>
                        <a:pt x="627" y="294"/>
                        <a:pt x="625" y="289"/>
                        <a:pt x="623" y="285"/>
                      </a:cubicBezTo>
                      <a:cubicBezTo>
                        <a:pt x="622" y="282"/>
                        <a:pt x="620" y="278"/>
                        <a:pt x="619" y="275"/>
                      </a:cubicBezTo>
                      <a:cubicBezTo>
                        <a:pt x="616" y="271"/>
                        <a:pt x="614" y="267"/>
                        <a:pt x="612" y="262"/>
                      </a:cubicBezTo>
                      <a:cubicBezTo>
                        <a:pt x="610" y="259"/>
                        <a:pt x="609" y="256"/>
                        <a:pt x="607" y="253"/>
                      </a:cubicBezTo>
                      <a:cubicBezTo>
                        <a:pt x="605" y="249"/>
                        <a:pt x="602" y="245"/>
                        <a:pt x="600" y="240"/>
                      </a:cubicBezTo>
                      <a:cubicBezTo>
                        <a:pt x="598" y="237"/>
                        <a:pt x="597" y="234"/>
                        <a:pt x="595" y="231"/>
                      </a:cubicBezTo>
                      <a:cubicBezTo>
                        <a:pt x="592" y="227"/>
                        <a:pt x="590" y="223"/>
                        <a:pt x="587" y="219"/>
                      </a:cubicBezTo>
                      <a:cubicBezTo>
                        <a:pt x="585" y="216"/>
                        <a:pt x="583" y="213"/>
                        <a:pt x="582" y="211"/>
                      </a:cubicBezTo>
                      <a:cubicBezTo>
                        <a:pt x="579" y="206"/>
                        <a:pt x="575" y="201"/>
                        <a:pt x="572" y="197"/>
                      </a:cubicBezTo>
                      <a:cubicBezTo>
                        <a:pt x="571" y="195"/>
                        <a:pt x="570" y="193"/>
                        <a:pt x="568" y="191"/>
                      </a:cubicBezTo>
                      <a:cubicBezTo>
                        <a:pt x="568" y="191"/>
                        <a:pt x="568" y="191"/>
                        <a:pt x="568" y="191"/>
                      </a:cubicBezTo>
                      <a:cubicBezTo>
                        <a:pt x="564" y="185"/>
                        <a:pt x="560" y="180"/>
                        <a:pt x="555" y="174"/>
                      </a:cubicBezTo>
                      <a:cubicBezTo>
                        <a:pt x="555" y="173"/>
                        <a:pt x="554" y="173"/>
                        <a:pt x="553" y="172"/>
                      </a:cubicBezTo>
                      <a:cubicBezTo>
                        <a:pt x="548" y="165"/>
                        <a:pt x="543" y="159"/>
                        <a:pt x="538" y="153"/>
                      </a:cubicBezTo>
                      <a:cubicBezTo>
                        <a:pt x="538" y="153"/>
                        <a:pt x="538" y="153"/>
                        <a:pt x="538" y="153"/>
                      </a:cubicBezTo>
                      <a:cubicBezTo>
                        <a:pt x="533" y="148"/>
                        <a:pt x="529" y="143"/>
                        <a:pt x="524" y="138"/>
                      </a:cubicBezTo>
                      <a:cubicBezTo>
                        <a:pt x="523" y="137"/>
                        <a:pt x="521" y="135"/>
                        <a:pt x="520" y="134"/>
                      </a:cubicBezTo>
                      <a:cubicBezTo>
                        <a:pt x="517" y="131"/>
                        <a:pt x="515" y="128"/>
                        <a:pt x="512" y="126"/>
                      </a:cubicBezTo>
                      <a:cubicBezTo>
                        <a:pt x="512" y="125"/>
                        <a:pt x="511" y="125"/>
                        <a:pt x="510" y="124"/>
                      </a:cubicBezTo>
                      <a:cubicBezTo>
                        <a:pt x="504" y="118"/>
                        <a:pt x="497" y="111"/>
                        <a:pt x="490" y="105"/>
                      </a:cubicBezTo>
                      <a:cubicBezTo>
                        <a:pt x="490" y="105"/>
                        <a:pt x="489" y="105"/>
                        <a:pt x="489" y="104"/>
                      </a:cubicBezTo>
                      <a:cubicBezTo>
                        <a:pt x="488" y="104"/>
                        <a:pt x="487" y="103"/>
                        <a:pt x="486" y="102"/>
                      </a:cubicBezTo>
                      <a:cubicBezTo>
                        <a:pt x="481" y="97"/>
                        <a:pt x="475" y="93"/>
                        <a:pt x="470" y="89"/>
                      </a:cubicBezTo>
                      <a:cubicBezTo>
                        <a:pt x="469" y="88"/>
                        <a:pt x="468" y="87"/>
                        <a:pt x="467" y="87"/>
                      </a:cubicBezTo>
                      <a:cubicBezTo>
                        <a:pt x="466" y="85"/>
                        <a:pt x="464" y="84"/>
                        <a:pt x="463" y="83"/>
                      </a:cubicBezTo>
                      <a:cubicBezTo>
                        <a:pt x="459" y="80"/>
                        <a:pt x="455" y="77"/>
                        <a:pt x="450" y="74"/>
                      </a:cubicBezTo>
                      <a:cubicBezTo>
                        <a:pt x="449" y="73"/>
                        <a:pt x="448" y="72"/>
                        <a:pt x="446" y="71"/>
                      </a:cubicBezTo>
                      <a:cubicBezTo>
                        <a:pt x="445" y="70"/>
                        <a:pt x="444" y="70"/>
                        <a:pt x="442" y="69"/>
                      </a:cubicBezTo>
                      <a:cubicBezTo>
                        <a:pt x="439" y="66"/>
                        <a:pt x="435" y="64"/>
                        <a:pt x="431" y="62"/>
                      </a:cubicBezTo>
                      <a:cubicBezTo>
                        <a:pt x="429" y="60"/>
                        <a:pt x="428" y="59"/>
                        <a:pt x="426" y="58"/>
                      </a:cubicBezTo>
                      <a:cubicBezTo>
                        <a:pt x="425" y="58"/>
                        <a:pt x="424" y="57"/>
                        <a:pt x="423" y="56"/>
                      </a:cubicBezTo>
                      <a:cubicBezTo>
                        <a:pt x="419" y="54"/>
                        <a:pt x="416" y="52"/>
                        <a:pt x="412" y="50"/>
                      </a:cubicBezTo>
                      <a:cubicBezTo>
                        <a:pt x="410" y="49"/>
                        <a:pt x="408" y="48"/>
                        <a:pt x="406" y="47"/>
                      </a:cubicBezTo>
                      <a:cubicBezTo>
                        <a:pt x="405" y="46"/>
                        <a:pt x="404" y="46"/>
                        <a:pt x="403" y="45"/>
                      </a:cubicBezTo>
                      <a:cubicBezTo>
                        <a:pt x="400" y="43"/>
                        <a:pt x="396" y="42"/>
                        <a:pt x="392" y="40"/>
                      </a:cubicBezTo>
                      <a:cubicBezTo>
                        <a:pt x="390" y="39"/>
                        <a:pt x="388" y="38"/>
                        <a:pt x="386" y="37"/>
                      </a:cubicBezTo>
                      <a:cubicBezTo>
                        <a:pt x="385" y="36"/>
                        <a:pt x="384" y="36"/>
                        <a:pt x="383" y="36"/>
                      </a:cubicBezTo>
                      <a:cubicBezTo>
                        <a:pt x="380" y="34"/>
                        <a:pt x="376" y="33"/>
                        <a:pt x="373" y="31"/>
                      </a:cubicBezTo>
                      <a:cubicBezTo>
                        <a:pt x="370" y="30"/>
                        <a:pt x="368" y="29"/>
                        <a:pt x="366" y="28"/>
                      </a:cubicBezTo>
                      <a:cubicBezTo>
                        <a:pt x="365" y="28"/>
                        <a:pt x="364" y="27"/>
                        <a:pt x="363" y="27"/>
                      </a:cubicBezTo>
                      <a:cubicBezTo>
                        <a:pt x="360" y="26"/>
                        <a:pt x="356" y="24"/>
                        <a:pt x="353" y="23"/>
                      </a:cubicBezTo>
                      <a:cubicBezTo>
                        <a:pt x="350" y="22"/>
                        <a:pt x="348" y="21"/>
                        <a:pt x="345" y="20"/>
                      </a:cubicBezTo>
                      <a:cubicBezTo>
                        <a:pt x="344" y="20"/>
                        <a:pt x="344" y="20"/>
                        <a:pt x="343" y="20"/>
                      </a:cubicBezTo>
                      <a:cubicBezTo>
                        <a:pt x="339" y="18"/>
                        <a:pt x="336" y="17"/>
                        <a:pt x="332" y="16"/>
                      </a:cubicBezTo>
                      <a:cubicBezTo>
                        <a:pt x="330" y="16"/>
                        <a:pt x="327" y="15"/>
                        <a:pt x="324" y="14"/>
                      </a:cubicBezTo>
                      <a:cubicBezTo>
                        <a:pt x="324" y="14"/>
                        <a:pt x="323" y="14"/>
                        <a:pt x="322" y="13"/>
                      </a:cubicBezTo>
                      <a:cubicBezTo>
                        <a:pt x="318" y="12"/>
                        <a:pt x="314" y="11"/>
                        <a:pt x="310" y="10"/>
                      </a:cubicBezTo>
                      <a:cubicBezTo>
                        <a:pt x="308" y="10"/>
                        <a:pt x="305" y="9"/>
                        <a:pt x="303" y="9"/>
                      </a:cubicBezTo>
                      <a:cubicBezTo>
                        <a:pt x="302" y="8"/>
                        <a:pt x="301" y="8"/>
                        <a:pt x="301" y="8"/>
                      </a:cubicBezTo>
                      <a:cubicBezTo>
                        <a:pt x="296" y="7"/>
                        <a:pt x="292" y="7"/>
                        <a:pt x="287" y="6"/>
                      </a:cubicBezTo>
                      <a:cubicBezTo>
                        <a:pt x="285" y="5"/>
                        <a:pt x="282" y="5"/>
                        <a:pt x="280" y="4"/>
                      </a:cubicBezTo>
                      <a:cubicBezTo>
                        <a:pt x="280" y="4"/>
                        <a:pt x="279" y="4"/>
                        <a:pt x="279" y="4"/>
                      </a:cubicBezTo>
                      <a:cubicBezTo>
                        <a:pt x="272" y="3"/>
                        <a:pt x="266" y="3"/>
                        <a:pt x="259" y="2"/>
                      </a:cubicBezTo>
                      <a:cubicBezTo>
                        <a:pt x="258" y="2"/>
                        <a:pt x="257" y="2"/>
                        <a:pt x="256" y="2"/>
                      </a:cubicBezTo>
                      <a:cubicBezTo>
                        <a:pt x="256" y="2"/>
                        <a:pt x="256" y="2"/>
                        <a:pt x="256" y="2"/>
                      </a:cubicBezTo>
                      <a:cubicBezTo>
                        <a:pt x="248" y="1"/>
                        <a:pt x="240" y="1"/>
                        <a:pt x="231" y="0"/>
                      </a:cubicBezTo>
                      <a:cubicBezTo>
                        <a:pt x="231" y="0"/>
                        <a:pt x="231" y="0"/>
                        <a:pt x="230" y="0"/>
                      </a:cubicBezTo>
                      <a:cubicBezTo>
                        <a:pt x="230" y="0"/>
                        <a:pt x="230" y="0"/>
                        <a:pt x="230" y="0"/>
                      </a:cubicBezTo>
                      <a:cubicBezTo>
                        <a:pt x="227" y="0"/>
                        <a:pt x="224" y="0"/>
                        <a:pt x="220" y="0"/>
                      </a:cubicBezTo>
                      <a:cubicBezTo>
                        <a:pt x="219" y="0"/>
                        <a:pt x="217" y="0"/>
                        <a:pt x="216" y="1"/>
                      </a:cubicBezTo>
                      <a:cubicBezTo>
                        <a:pt x="211" y="1"/>
                        <a:pt x="207" y="1"/>
                        <a:pt x="203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197" y="1"/>
                        <a:pt x="193" y="2"/>
                        <a:pt x="188" y="2"/>
                      </a:cubicBezTo>
                      <a:cubicBezTo>
                        <a:pt x="186" y="3"/>
                        <a:pt x="185" y="3"/>
                        <a:pt x="183" y="3"/>
                      </a:cubicBezTo>
                      <a:cubicBezTo>
                        <a:pt x="180" y="3"/>
                        <a:pt x="176" y="4"/>
                        <a:pt x="173" y="4"/>
                      </a:cubicBezTo>
                      <a:cubicBezTo>
                        <a:pt x="172" y="5"/>
                        <a:pt x="172" y="5"/>
                        <a:pt x="171" y="5"/>
                      </a:cubicBezTo>
                      <a:cubicBezTo>
                        <a:pt x="170" y="5"/>
                        <a:pt x="169" y="5"/>
                        <a:pt x="169" y="5"/>
                      </a:cubicBezTo>
                      <a:cubicBezTo>
                        <a:pt x="163" y="6"/>
                        <a:pt x="157" y="7"/>
                        <a:pt x="151" y="9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6" y="41"/>
                        <a:pt x="12" y="40"/>
                        <a:pt x="18" y="39"/>
                      </a:cubicBezTo>
                      <a:cubicBezTo>
                        <a:pt x="19" y="39"/>
                        <a:pt x="21" y="38"/>
                        <a:pt x="23" y="38"/>
                      </a:cubicBezTo>
                      <a:cubicBezTo>
                        <a:pt x="26" y="38"/>
                        <a:pt x="29" y="37"/>
                        <a:pt x="33" y="37"/>
                      </a:cubicBezTo>
                      <a:cubicBezTo>
                        <a:pt x="34" y="37"/>
                        <a:pt x="36" y="36"/>
                        <a:pt x="37" y="36"/>
                      </a:cubicBezTo>
                      <a:cubicBezTo>
                        <a:pt x="42" y="36"/>
                        <a:pt x="47" y="35"/>
                        <a:pt x="52" y="35"/>
                      </a:cubicBezTo>
                      <a:cubicBezTo>
                        <a:pt x="52" y="35"/>
                        <a:pt x="52" y="35"/>
                        <a:pt x="52" y="35"/>
                      </a:cubicBezTo>
                      <a:cubicBezTo>
                        <a:pt x="57" y="35"/>
                        <a:pt x="61" y="34"/>
                        <a:pt x="65" y="34"/>
                      </a:cubicBezTo>
                      <a:cubicBezTo>
                        <a:pt x="67" y="34"/>
                        <a:pt x="68" y="34"/>
                        <a:pt x="70" y="34"/>
                      </a:cubicBezTo>
                      <a:cubicBezTo>
                        <a:pt x="73" y="34"/>
                        <a:pt x="76" y="34"/>
                        <a:pt x="79" y="34"/>
                      </a:cubicBezTo>
                      <a:cubicBezTo>
                        <a:pt x="80" y="34"/>
                        <a:pt x="80" y="34"/>
                        <a:pt x="81" y="34"/>
                      </a:cubicBezTo>
                      <a:cubicBezTo>
                        <a:pt x="89" y="34"/>
                        <a:pt x="97" y="35"/>
                        <a:pt x="105" y="35"/>
                      </a:cubicBezTo>
                      <a:cubicBezTo>
                        <a:pt x="106" y="35"/>
                        <a:pt x="107" y="36"/>
                        <a:pt x="109" y="36"/>
                      </a:cubicBezTo>
                      <a:cubicBezTo>
                        <a:pt x="115" y="36"/>
                        <a:pt x="122" y="37"/>
                        <a:pt x="128" y="38"/>
                      </a:cubicBezTo>
                      <a:cubicBezTo>
                        <a:pt x="131" y="38"/>
                        <a:pt x="134" y="39"/>
                        <a:pt x="137" y="39"/>
                      </a:cubicBezTo>
                      <a:cubicBezTo>
                        <a:pt x="141" y="40"/>
                        <a:pt x="146" y="41"/>
                        <a:pt x="150" y="42"/>
                      </a:cubicBezTo>
                      <a:cubicBezTo>
                        <a:pt x="153" y="43"/>
                        <a:pt x="157" y="43"/>
                        <a:pt x="160" y="44"/>
                      </a:cubicBezTo>
                      <a:cubicBezTo>
                        <a:pt x="164" y="45"/>
                        <a:pt x="168" y="46"/>
                        <a:pt x="171" y="47"/>
                      </a:cubicBezTo>
                      <a:cubicBezTo>
                        <a:pt x="175" y="48"/>
                        <a:pt x="178" y="49"/>
                        <a:pt x="182" y="50"/>
                      </a:cubicBezTo>
                      <a:cubicBezTo>
                        <a:pt x="185" y="51"/>
                        <a:pt x="189" y="52"/>
                        <a:pt x="192" y="53"/>
                      </a:cubicBezTo>
                      <a:cubicBezTo>
                        <a:pt x="195" y="54"/>
                        <a:pt x="199" y="56"/>
                        <a:pt x="202" y="57"/>
                      </a:cubicBezTo>
                      <a:cubicBezTo>
                        <a:pt x="206" y="58"/>
                        <a:pt x="209" y="59"/>
                        <a:pt x="213" y="61"/>
                      </a:cubicBezTo>
                      <a:cubicBezTo>
                        <a:pt x="216" y="62"/>
                        <a:pt x="219" y="63"/>
                        <a:pt x="222" y="65"/>
                      </a:cubicBezTo>
                      <a:cubicBezTo>
                        <a:pt x="226" y="66"/>
                        <a:pt x="229" y="68"/>
                        <a:pt x="233" y="69"/>
                      </a:cubicBezTo>
                      <a:cubicBezTo>
                        <a:pt x="236" y="71"/>
                        <a:pt x="239" y="72"/>
                        <a:pt x="242" y="74"/>
                      </a:cubicBezTo>
                      <a:cubicBezTo>
                        <a:pt x="245" y="75"/>
                        <a:pt x="249" y="77"/>
                        <a:pt x="252" y="79"/>
                      </a:cubicBezTo>
                      <a:cubicBezTo>
                        <a:pt x="255" y="81"/>
                        <a:pt x="258" y="82"/>
                        <a:pt x="261" y="84"/>
                      </a:cubicBezTo>
                      <a:cubicBezTo>
                        <a:pt x="265" y="86"/>
                        <a:pt x="269" y="88"/>
                        <a:pt x="272" y="90"/>
                      </a:cubicBezTo>
                      <a:cubicBezTo>
                        <a:pt x="275" y="92"/>
                        <a:pt x="278" y="93"/>
                        <a:pt x="281" y="95"/>
                      </a:cubicBezTo>
                      <a:cubicBezTo>
                        <a:pt x="284" y="98"/>
                        <a:pt x="288" y="100"/>
                        <a:pt x="292" y="102"/>
                      </a:cubicBezTo>
                      <a:cubicBezTo>
                        <a:pt x="294" y="104"/>
                        <a:pt x="297" y="106"/>
                        <a:pt x="300" y="108"/>
                      </a:cubicBezTo>
                      <a:cubicBezTo>
                        <a:pt x="304" y="111"/>
                        <a:pt x="308" y="114"/>
                        <a:pt x="312" y="117"/>
                      </a:cubicBezTo>
                      <a:cubicBezTo>
                        <a:pt x="315" y="119"/>
                        <a:pt x="317" y="121"/>
                        <a:pt x="319" y="122"/>
                      </a:cubicBezTo>
                      <a:cubicBezTo>
                        <a:pt x="325" y="127"/>
                        <a:pt x="330" y="131"/>
                        <a:pt x="335" y="136"/>
                      </a:cubicBezTo>
                      <a:cubicBezTo>
                        <a:pt x="337" y="137"/>
                        <a:pt x="338" y="138"/>
                        <a:pt x="339" y="139"/>
                      </a:cubicBezTo>
                      <a:cubicBezTo>
                        <a:pt x="346" y="145"/>
                        <a:pt x="353" y="151"/>
                        <a:pt x="360" y="158"/>
                      </a:cubicBezTo>
                      <a:cubicBezTo>
                        <a:pt x="363" y="161"/>
                        <a:pt x="366" y="164"/>
                        <a:pt x="369" y="167"/>
                      </a:cubicBezTo>
                      <a:cubicBezTo>
                        <a:pt x="371" y="169"/>
                        <a:pt x="372" y="170"/>
                        <a:pt x="374" y="172"/>
                      </a:cubicBezTo>
                      <a:cubicBezTo>
                        <a:pt x="378" y="177"/>
                        <a:pt x="383" y="182"/>
                        <a:pt x="388" y="187"/>
                      </a:cubicBezTo>
                      <a:cubicBezTo>
                        <a:pt x="393" y="193"/>
                        <a:pt x="398" y="199"/>
                        <a:pt x="403" y="205"/>
                      </a:cubicBezTo>
                      <a:cubicBezTo>
                        <a:pt x="403" y="206"/>
                        <a:pt x="404" y="207"/>
                        <a:pt x="405" y="208"/>
                      </a:cubicBezTo>
                      <a:cubicBezTo>
                        <a:pt x="409" y="213"/>
                        <a:pt x="413" y="219"/>
                        <a:pt x="417" y="224"/>
                      </a:cubicBezTo>
                      <a:cubicBezTo>
                        <a:pt x="419" y="226"/>
                        <a:pt x="420" y="228"/>
                        <a:pt x="422" y="230"/>
                      </a:cubicBezTo>
                      <a:cubicBezTo>
                        <a:pt x="425" y="235"/>
                        <a:pt x="428" y="240"/>
                        <a:pt x="431" y="244"/>
                      </a:cubicBezTo>
                      <a:cubicBezTo>
                        <a:pt x="433" y="247"/>
                        <a:pt x="435" y="250"/>
                        <a:pt x="436" y="252"/>
                      </a:cubicBezTo>
                      <a:cubicBezTo>
                        <a:pt x="439" y="257"/>
                        <a:pt x="442" y="261"/>
                        <a:pt x="444" y="265"/>
                      </a:cubicBezTo>
                      <a:cubicBezTo>
                        <a:pt x="446" y="268"/>
                        <a:pt x="448" y="271"/>
                        <a:pt x="449" y="274"/>
                      </a:cubicBezTo>
                      <a:cubicBezTo>
                        <a:pt x="452" y="278"/>
                        <a:pt x="454" y="282"/>
                        <a:pt x="456" y="287"/>
                      </a:cubicBezTo>
                      <a:cubicBezTo>
                        <a:pt x="458" y="290"/>
                        <a:pt x="460" y="293"/>
                        <a:pt x="461" y="296"/>
                      </a:cubicBezTo>
                      <a:cubicBezTo>
                        <a:pt x="464" y="300"/>
                        <a:pt x="466" y="305"/>
                        <a:pt x="468" y="309"/>
                      </a:cubicBezTo>
                      <a:cubicBezTo>
                        <a:pt x="470" y="312"/>
                        <a:pt x="471" y="315"/>
                        <a:pt x="473" y="319"/>
                      </a:cubicBezTo>
                      <a:cubicBezTo>
                        <a:pt x="475" y="323"/>
                        <a:pt x="477" y="327"/>
                        <a:pt x="478" y="332"/>
                      </a:cubicBezTo>
                      <a:cubicBezTo>
                        <a:pt x="480" y="335"/>
                        <a:pt x="481" y="338"/>
                        <a:pt x="483" y="342"/>
                      </a:cubicBezTo>
                      <a:cubicBezTo>
                        <a:pt x="485" y="346"/>
                        <a:pt x="486" y="351"/>
                        <a:pt x="488" y="355"/>
                      </a:cubicBezTo>
                      <a:cubicBezTo>
                        <a:pt x="489" y="359"/>
                        <a:pt x="491" y="362"/>
                        <a:pt x="492" y="365"/>
                      </a:cubicBezTo>
                      <a:cubicBezTo>
                        <a:pt x="494" y="370"/>
                        <a:pt x="495" y="375"/>
                        <a:pt x="497" y="379"/>
                      </a:cubicBezTo>
                      <a:cubicBezTo>
                        <a:pt x="498" y="383"/>
                        <a:pt x="499" y="386"/>
                        <a:pt x="500" y="390"/>
                      </a:cubicBezTo>
                      <a:cubicBezTo>
                        <a:pt x="502" y="394"/>
                        <a:pt x="503" y="399"/>
                        <a:pt x="505" y="404"/>
                      </a:cubicBezTo>
                      <a:cubicBezTo>
                        <a:pt x="506" y="408"/>
                        <a:pt x="507" y="411"/>
                        <a:pt x="508" y="414"/>
                      </a:cubicBezTo>
                      <a:cubicBezTo>
                        <a:pt x="509" y="418"/>
                        <a:pt x="510" y="422"/>
                        <a:pt x="511" y="426"/>
                      </a:cubicBezTo>
                      <a:cubicBezTo>
                        <a:pt x="512" y="430"/>
                        <a:pt x="513" y="434"/>
                        <a:pt x="514" y="438"/>
                      </a:cubicBezTo>
                      <a:cubicBezTo>
                        <a:pt x="514" y="442"/>
                        <a:pt x="515" y="446"/>
                        <a:pt x="516" y="450"/>
                      </a:cubicBezTo>
                      <a:cubicBezTo>
                        <a:pt x="517" y="454"/>
                        <a:pt x="518" y="459"/>
                        <a:pt x="519" y="463"/>
                      </a:cubicBezTo>
                      <a:cubicBezTo>
                        <a:pt x="519" y="465"/>
                        <a:pt x="519" y="468"/>
                        <a:pt x="520" y="470"/>
                      </a:cubicBezTo>
                      <a:cubicBezTo>
                        <a:pt x="521" y="475"/>
                        <a:pt x="522" y="481"/>
                        <a:pt x="522" y="486"/>
                      </a:cubicBezTo>
                      <a:cubicBezTo>
                        <a:pt x="523" y="488"/>
                        <a:pt x="523" y="491"/>
                        <a:pt x="523" y="493"/>
                      </a:cubicBezTo>
                      <a:cubicBezTo>
                        <a:pt x="524" y="497"/>
                        <a:pt x="524" y="500"/>
                        <a:pt x="525" y="504"/>
                      </a:cubicBezTo>
                      <a:cubicBezTo>
                        <a:pt x="525" y="511"/>
                        <a:pt x="526" y="519"/>
                        <a:pt x="527" y="527"/>
                      </a:cubicBezTo>
                      <a:cubicBezTo>
                        <a:pt x="527" y="530"/>
                        <a:pt x="527" y="533"/>
                        <a:pt x="527" y="536"/>
                      </a:cubicBezTo>
                      <a:cubicBezTo>
                        <a:pt x="528" y="543"/>
                        <a:pt x="528" y="550"/>
                        <a:pt x="528" y="557"/>
                      </a:cubicBezTo>
                      <a:cubicBezTo>
                        <a:pt x="528" y="560"/>
                        <a:pt x="529" y="563"/>
                        <a:pt x="529" y="566"/>
                      </a:cubicBezTo>
                      <a:cubicBezTo>
                        <a:pt x="529" y="570"/>
                        <a:pt x="529" y="575"/>
                        <a:pt x="528" y="579"/>
                      </a:cubicBezTo>
                      <a:cubicBezTo>
                        <a:pt x="528" y="580"/>
                        <a:pt x="528" y="581"/>
                        <a:pt x="528" y="582"/>
                      </a:cubicBezTo>
                      <a:cubicBezTo>
                        <a:pt x="528" y="586"/>
                        <a:pt x="528" y="590"/>
                        <a:pt x="528" y="594"/>
                      </a:cubicBezTo>
                      <a:cubicBezTo>
                        <a:pt x="527" y="596"/>
                        <a:pt x="527" y="597"/>
                        <a:pt x="527" y="599"/>
                      </a:cubicBezTo>
                      <a:cubicBezTo>
                        <a:pt x="527" y="602"/>
                        <a:pt x="526" y="606"/>
                        <a:pt x="526" y="609"/>
                      </a:cubicBezTo>
                      <a:cubicBezTo>
                        <a:pt x="526" y="611"/>
                        <a:pt x="526" y="613"/>
                        <a:pt x="525" y="614"/>
                      </a:cubicBezTo>
                      <a:cubicBezTo>
                        <a:pt x="525" y="619"/>
                        <a:pt x="524" y="625"/>
                        <a:pt x="523" y="630"/>
                      </a:cubicBezTo>
                      <a:cubicBezTo>
                        <a:pt x="523" y="631"/>
                        <a:pt x="523" y="632"/>
                        <a:pt x="522" y="633"/>
                      </a:cubicBezTo>
                      <a:cubicBezTo>
                        <a:pt x="521" y="639"/>
                        <a:pt x="520" y="645"/>
                        <a:pt x="519" y="651"/>
                      </a:cubicBezTo>
                      <a:cubicBezTo>
                        <a:pt x="519" y="653"/>
                        <a:pt x="518" y="654"/>
                        <a:pt x="518" y="655"/>
                      </a:cubicBezTo>
                      <a:cubicBezTo>
                        <a:pt x="516" y="663"/>
                        <a:pt x="514" y="671"/>
                        <a:pt x="512" y="680"/>
                      </a:cubicBezTo>
                      <a:cubicBezTo>
                        <a:pt x="512" y="681"/>
                        <a:pt x="511" y="681"/>
                        <a:pt x="511" y="682"/>
                      </a:cubicBezTo>
                      <a:cubicBezTo>
                        <a:pt x="509" y="692"/>
                        <a:pt x="506" y="701"/>
                        <a:pt x="503" y="711"/>
                      </a:cubicBezTo>
                      <a:cubicBezTo>
                        <a:pt x="502" y="712"/>
                        <a:pt x="502" y="714"/>
                        <a:pt x="501" y="716"/>
                      </a:cubicBezTo>
                      <a:cubicBezTo>
                        <a:pt x="500" y="720"/>
                        <a:pt x="499" y="724"/>
                        <a:pt x="497" y="728"/>
                      </a:cubicBezTo>
                      <a:cubicBezTo>
                        <a:pt x="496" y="730"/>
                        <a:pt x="496" y="732"/>
                        <a:pt x="495" y="734"/>
                      </a:cubicBezTo>
                      <a:cubicBezTo>
                        <a:pt x="494" y="739"/>
                        <a:pt x="492" y="743"/>
                        <a:pt x="490" y="747"/>
                      </a:cubicBezTo>
                      <a:cubicBezTo>
                        <a:pt x="490" y="749"/>
                        <a:pt x="489" y="750"/>
                        <a:pt x="489" y="752"/>
                      </a:cubicBezTo>
                      <a:cubicBezTo>
                        <a:pt x="486" y="760"/>
                        <a:pt x="483" y="767"/>
                        <a:pt x="480" y="775"/>
                      </a:cubicBezTo>
                      <a:cubicBezTo>
                        <a:pt x="479" y="776"/>
                        <a:pt x="479" y="778"/>
                        <a:pt x="478" y="779"/>
                      </a:cubicBezTo>
                      <a:cubicBezTo>
                        <a:pt x="475" y="787"/>
                        <a:pt x="472" y="795"/>
                        <a:pt x="468" y="803"/>
                      </a:cubicBezTo>
                      <a:cubicBezTo>
                        <a:pt x="468" y="803"/>
                        <a:pt x="468" y="803"/>
                        <a:pt x="468" y="803"/>
                      </a:cubicBezTo>
                      <a:cubicBezTo>
                        <a:pt x="463" y="814"/>
                        <a:pt x="458" y="826"/>
                        <a:pt x="452" y="838"/>
                      </a:cubicBezTo>
                      <a:cubicBezTo>
                        <a:pt x="452" y="839"/>
                        <a:pt x="452" y="840"/>
                        <a:pt x="451" y="841"/>
                      </a:cubicBezTo>
                      <a:cubicBezTo>
                        <a:pt x="446" y="852"/>
                        <a:pt x="441" y="863"/>
                        <a:pt x="435" y="874"/>
                      </a:cubicBezTo>
                      <a:cubicBezTo>
                        <a:pt x="435" y="875"/>
                        <a:pt x="434" y="877"/>
                        <a:pt x="433" y="878"/>
                      </a:cubicBezTo>
                      <a:cubicBezTo>
                        <a:pt x="429" y="886"/>
                        <a:pt x="425" y="894"/>
                        <a:pt x="421" y="901"/>
                      </a:cubicBezTo>
                      <a:cubicBezTo>
                        <a:pt x="421" y="902"/>
                        <a:pt x="420" y="903"/>
                        <a:pt x="420" y="904"/>
                      </a:cubicBezTo>
                      <a:cubicBezTo>
                        <a:pt x="416" y="912"/>
                        <a:pt x="412" y="919"/>
                        <a:pt x="408" y="926"/>
                      </a:cubicBezTo>
                      <a:cubicBezTo>
                        <a:pt x="408" y="927"/>
                        <a:pt x="407" y="928"/>
                        <a:pt x="406" y="930"/>
                      </a:cubicBezTo>
                      <a:cubicBezTo>
                        <a:pt x="402" y="937"/>
                        <a:pt x="398" y="945"/>
                        <a:pt x="394" y="953"/>
                      </a:cubicBezTo>
                      <a:cubicBezTo>
                        <a:pt x="393" y="954"/>
                        <a:pt x="392" y="956"/>
                        <a:pt x="391" y="957"/>
                      </a:cubicBezTo>
                      <a:cubicBezTo>
                        <a:pt x="387" y="965"/>
                        <a:pt x="383" y="973"/>
                        <a:pt x="378" y="980"/>
                      </a:cubicBezTo>
                      <a:cubicBezTo>
                        <a:pt x="378" y="981"/>
                        <a:pt x="378" y="981"/>
                        <a:pt x="378" y="981"/>
                      </a:cubicBezTo>
                      <a:cubicBezTo>
                        <a:pt x="370" y="995"/>
                        <a:pt x="362" y="1009"/>
                        <a:pt x="354" y="1022"/>
                      </a:cubicBezTo>
                      <a:cubicBezTo>
                        <a:pt x="353" y="1023"/>
                        <a:pt x="353" y="1024"/>
                        <a:pt x="352" y="1024"/>
                      </a:cubicBezTo>
                      <a:cubicBezTo>
                        <a:pt x="344" y="1038"/>
                        <a:pt x="336" y="1051"/>
                        <a:pt x="328" y="1064"/>
                      </a:cubicBezTo>
                      <a:cubicBezTo>
                        <a:pt x="328" y="1065"/>
                        <a:pt x="327" y="1066"/>
                        <a:pt x="326" y="1067"/>
                      </a:cubicBezTo>
                      <a:cubicBezTo>
                        <a:pt x="318" y="1080"/>
                        <a:pt x="310" y="1093"/>
                        <a:pt x="302" y="1105"/>
                      </a:cubicBezTo>
                      <a:cubicBezTo>
                        <a:pt x="302" y="1106"/>
                        <a:pt x="301" y="1106"/>
                        <a:pt x="301" y="1107"/>
                      </a:cubicBezTo>
                      <a:cubicBezTo>
                        <a:pt x="293" y="1120"/>
                        <a:pt x="285" y="1132"/>
                        <a:pt x="277" y="1144"/>
                      </a:cubicBezTo>
                      <a:cubicBezTo>
                        <a:pt x="276" y="1144"/>
                        <a:pt x="276" y="1145"/>
                        <a:pt x="276" y="1145"/>
                      </a:cubicBezTo>
                      <a:cubicBezTo>
                        <a:pt x="272" y="1152"/>
                        <a:pt x="267" y="1158"/>
                        <a:pt x="263" y="1164"/>
                      </a:cubicBezTo>
                      <a:cubicBezTo>
                        <a:pt x="262" y="1166"/>
                        <a:pt x="261" y="1167"/>
                        <a:pt x="260" y="1168"/>
                      </a:cubicBezTo>
                      <a:cubicBezTo>
                        <a:pt x="256" y="1175"/>
                        <a:pt x="252" y="1181"/>
                        <a:pt x="248" y="1187"/>
                      </a:cubicBezTo>
                      <a:cubicBezTo>
                        <a:pt x="247" y="1187"/>
                        <a:pt x="247" y="1188"/>
                        <a:pt x="247" y="1189"/>
                      </a:cubicBezTo>
                      <a:cubicBezTo>
                        <a:pt x="243" y="1194"/>
                        <a:pt x="239" y="1199"/>
                        <a:pt x="235" y="1205"/>
                      </a:cubicBezTo>
                      <a:cubicBezTo>
                        <a:pt x="234" y="1206"/>
                        <a:pt x="234" y="1207"/>
                        <a:pt x="233" y="1208"/>
                      </a:cubicBezTo>
                      <a:cubicBezTo>
                        <a:pt x="229" y="1214"/>
                        <a:pt x="225" y="1220"/>
                        <a:pt x="221" y="1225"/>
                      </a:cubicBezTo>
                      <a:cubicBezTo>
                        <a:pt x="220" y="1226"/>
                        <a:pt x="220" y="1227"/>
                        <a:pt x="219" y="1228"/>
                      </a:cubicBezTo>
                      <a:cubicBezTo>
                        <a:pt x="215" y="1233"/>
                        <a:pt x="212" y="1238"/>
                        <a:pt x="209" y="1243"/>
                      </a:cubicBezTo>
                      <a:cubicBezTo>
                        <a:pt x="208" y="1243"/>
                        <a:pt x="208" y="1244"/>
                        <a:pt x="207" y="1245"/>
                      </a:cubicBezTo>
                      <a:cubicBezTo>
                        <a:pt x="203" y="1250"/>
                        <a:pt x="200" y="1255"/>
                        <a:pt x="196" y="1260"/>
                      </a:cubicBezTo>
                      <a:cubicBezTo>
                        <a:pt x="195" y="1261"/>
                        <a:pt x="195" y="1262"/>
                        <a:pt x="194" y="1263"/>
                      </a:cubicBezTo>
                      <a:cubicBezTo>
                        <a:pt x="187" y="1273"/>
                        <a:pt x="180" y="1282"/>
                        <a:pt x="174" y="1291"/>
                      </a:cubicBezTo>
                      <a:cubicBezTo>
                        <a:pt x="173" y="1292"/>
                        <a:pt x="172" y="1293"/>
                        <a:pt x="172" y="1294"/>
                      </a:cubicBezTo>
                      <a:cubicBezTo>
                        <a:pt x="168" y="1298"/>
                        <a:pt x="165" y="1302"/>
                        <a:pt x="163" y="1306"/>
                      </a:cubicBezTo>
                      <a:cubicBezTo>
                        <a:pt x="162" y="1306"/>
                        <a:pt x="162" y="1307"/>
                        <a:pt x="161" y="1307"/>
                      </a:cubicBezTo>
                      <a:cubicBezTo>
                        <a:pt x="159" y="1311"/>
                        <a:pt x="156" y="1314"/>
                        <a:pt x="154" y="1318"/>
                      </a:cubicBezTo>
                      <a:cubicBezTo>
                        <a:pt x="153" y="1318"/>
                        <a:pt x="153" y="1319"/>
                        <a:pt x="152" y="1319"/>
                      </a:cubicBezTo>
                      <a:cubicBezTo>
                        <a:pt x="150" y="1323"/>
                        <a:pt x="147" y="1326"/>
                        <a:pt x="145" y="1329"/>
                      </a:cubicBezTo>
                      <a:cubicBezTo>
                        <a:pt x="145" y="1330"/>
                        <a:pt x="144" y="1330"/>
                        <a:pt x="144" y="1331"/>
                      </a:cubicBezTo>
                      <a:cubicBezTo>
                        <a:pt x="141" y="1334"/>
                        <a:pt x="139" y="1337"/>
                        <a:pt x="137" y="1339"/>
                      </a:cubicBezTo>
                      <a:cubicBezTo>
                        <a:pt x="137" y="1340"/>
                        <a:pt x="137" y="1340"/>
                        <a:pt x="137" y="1340"/>
                      </a:cubicBezTo>
                      <a:cubicBezTo>
                        <a:pt x="135" y="1343"/>
                        <a:pt x="133" y="1345"/>
                        <a:pt x="131" y="1347"/>
                      </a:cubicBezTo>
                      <a:cubicBezTo>
                        <a:pt x="131" y="1348"/>
                        <a:pt x="130" y="1348"/>
                        <a:pt x="130" y="1349"/>
                      </a:cubicBezTo>
                      <a:cubicBezTo>
                        <a:pt x="126" y="1353"/>
                        <a:pt x="124" y="1357"/>
                        <a:pt x="121" y="1360"/>
                      </a:cubicBezTo>
                      <a:cubicBezTo>
                        <a:pt x="121" y="1360"/>
                        <a:pt x="121" y="1360"/>
                        <a:pt x="121" y="1360"/>
                      </a:cubicBezTo>
                      <a:cubicBezTo>
                        <a:pt x="120" y="1362"/>
                        <a:pt x="119" y="1363"/>
                        <a:pt x="118" y="1364"/>
                      </a:cubicBezTo>
                      <a:cubicBezTo>
                        <a:pt x="118" y="1364"/>
                        <a:pt x="118" y="1365"/>
                        <a:pt x="117" y="1365"/>
                      </a:cubicBezTo>
                      <a:cubicBezTo>
                        <a:pt x="268" y="1331"/>
                        <a:pt x="268" y="1331"/>
                        <a:pt x="268" y="1331"/>
                      </a:cubicBezTo>
                      <a:cubicBezTo>
                        <a:pt x="269" y="1330"/>
                        <a:pt x="270" y="1329"/>
                        <a:pt x="272" y="1327"/>
                      </a:cubicBezTo>
                      <a:cubicBezTo>
                        <a:pt x="272" y="1327"/>
                        <a:pt x="272" y="1326"/>
                        <a:pt x="272" y="1326"/>
                      </a:cubicBezTo>
                      <a:cubicBezTo>
                        <a:pt x="274" y="1323"/>
                        <a:pt x="277" y="1320"/>
                        <a:pt x="281" y="1315"/>
                      </a:cubicBezTo>
                      <a:cubicBezTo>
                        <a:pt x="281" y="1315"/>
                        <a:pt x="281" y="1314"/>
                        <a:pt x="282" y="1314"/>
                      </a:cubicBezTo>
                      <a:cubicBezTo>
                        <a:pt x="284" y="1311"/>
                        <a:pt x="285" y="1309"/>
                        <a:pt x="287" y="1306"/>
                      </a:cubicBezTo>
                      <a:cubicBezTo>
                        <a:pt x="288" y="1306"/>
                        <a:pt x="288" y="1306"/>
                        <a:pt x="288" y="1306"/>
                      </a:cubicBezTo>
                      <a:cubicBezTo>
                        <a:pt x="290" y="1303"/>
                        <a:pt x="292" y="1300"/>
                        <a:pt x="294" y="1298"/>
                      </a:cubicBezTo>
                      <a:cubicBezTo>
                        <a:pt x="295" y="1297"/>
                        <a:pt x="295" y="1296"/>
                        <a:pt x="296" y="1295"/>
                      </a:cubicBezTo>
                      <a:cubicBezTo>
                        <a:pt x="298" y="1292"/>
                        <a:pt x="300" y="1289"/>
                        <a:pt x="303" y="1286"/>
                      </a:cubicBezTo>
                      <a:cubicBezTo>
                        <a:pt x="303" y="1285"/>
                        <a:pt x="304" y="1285"/>
                        <a:pt x="304" y="1284"/>
                      </a:cubicBezTo>
                      <a:cubicBezTo>
                        <a:pt x="307" y="1281"/>
                        <a:pt x="309" y="1277"/>
                        <a:pt x="312" y="1274"/>
                      </a:cubicBezTo>
                      <a:cubicBezTo>
                        <a:pt x="312" y="1273"/>
                        <a:pt x="313" y="1273"/>
                        <a:pt x="313" y="1272"/>
                      </a:cubicBezTo>
                      <a:cubicBezTo>
                        <a:pt x="316" y="1268"/>
                        <a:pt x="319" y="1264"/>
                        <a:pt x="322" y="1260"/>
                      </a:cubicBezTo>
                      <a:cubicBezTo>
                        <a:pt x="323" y="1259"/>
                        <a:pt x="323" y="1258"/>
                        <a:pt x="324" y="1257"/>
                      </a:cubicBezTo>
                      <a:cubicBezTo>
                        <a:pt x="327" y="1253"/>
                        <a:pt x="331" y="1249"/>
                        <a:pt x="334" y="1244"/>
                      </a:cubicBezTo>
                      <a:cubicBezTo>
                        <a:pt x="334" y="1244"/>
                        <a:pt x="334" y="1244"/>
                        <a:pt x="334" y="1244"/>
                      </a:cubicBezTo>
                      <a:cubicBezTo>
                        <a:pt x="337" y="1239"/>
                        <a:pt x="341" y="1235"/>
                        <a:pt x="344" y="1230"/>
                      </a:cubicBezTo>
                      <a:cubicBezTo>
                        <a:pt x="345" y="1229"/>
                        <a:pt x="346" y="1228"/>
                        <a:pt x="347" y="1226"/>
                      </a:cubicBezTo>
                      <a:cubicBezTo>
                        <a:pt x="350" y="1222"/>
                        <a:pt x="354" y="1217"/>
                        <a:pt x="358" y="1211"/>
                      </a:cubicBezTo>
                      <a:cubicBezTo>
                        <a:pt x="358" y="1211"/>
                        <a:pt x="359" y="1210"/>
                        <a:pt x="359" y="1209"/>
                      </a:cubicBezTo>
                      <a:cubicBezTo>
                        <a:pt x="363" y="1204"/>
                        <a:pt x="366" y="1200"/>
                        <a:pt x="369" y="1195"/>
                      </a:cubicBezTo>
                      <a:cubicBezTo>
                        <a:pt x="370" y="1194"/>
                        <a:pt x="371" y="1193"/>
                        <a:pt x="372" y="1191"/>
                      </a:cubicBezTo>
                      <a:cubicBezTo>
                        <a:pt x="376" y="1186"/>
                        <a:pt x="379" y="1180"/>
                        <a:pt x="383" y="1175"/>
                      </a:cubicBezTo>
                      <a:cubicBezTo>
                        <a:pt x="384" y="1174"/>
                        <a:pt x="385" y="1172"/>
                        <a:pt x="386" y="1171"/>
                      </a:cubicBezTo>
                      <a:cubicBezTo>
                        <a:pt x="390" y="1166"/>
                        <a:pt x="393" y="1160"/>
                        <a:pt x="397" y="1155"/>
                      </a:cubicBezTo>
                      <a:cubicBezTo>
                        <a:pt x="398" y="1154"/>
                        <a:pt x="398" y="1154"/>
                        <a:pt x="399" y="1153"/>
                      </a:cubicBezTo>
                      <a:cubicBezTo>
                        <a:pt x="403" y="1147"/>
                        <a:pt x="407" y="1141"/>
                        <a:pt x="411" y="1135"/>
                      </a:cubicBezTo>
                      <a:cubicBezTo>
                        <a:pt x="412" y="1133"/>
                        <a:pt x="413" y="1132"/>
                        <a:pt x="414" y="1130"/>
                      </a:cubicBezTo>
                      <a:cubicBezTo>
                        <a:pt x="418" y="1124"/>
                        <a:pt x="422" y="1118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35" y="1098"/>
                        <a:pt x="443" y="1086"/>
                        <a:pt x="451" y="1073"/>
                      </a:cubicBezTo>
                      <a:cubicBezTo>
                        <a:pt x="452" y="1073"/>
                        <a:pt x="452" y="1072"/>
                        <a:pt x="453" y="1072"/>
                      </a:cubicBezTo>
                      <a:cubicBezTo>
                        <a:pt x="461" y="1059"/>
                        <a:pt x="469" y="1046"/>
                        <a:pt x="477" y="1033"/>
                      </a:cubicBezTo>
                      <a:cubicBezTo>
                        <a:pt x="478" y="1032"/>
                        <a:pt x="478" y="1031"/>
                        <a:pt x="479" y="1030"/>
                      </a:cubicBezTo>
                      <a:cubicBezTo>
                        <a:pt x="487" y="1017"/>
                        <a:pt x="495" y="1004"/>
                        <a:pt x="503" y="991"/>
                      </a:cubicBezTo>
                      <a:cubicBezTo>
                        <a:pt x="503" y="990"/>
                        <a:pt x="504" y="989"/>
                        <a:pt x="504" y="989"/>
                      </a:cubicBezTo>
                      <a:cubicBezTo>
                        <a:pt x="512" y="975"/>
                        <a:pt x="521" y="961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33" y="939"/>
                        <a:pt x="538" y="931"/>
                        <a:pt x="542" y="924"/>
                      </a:cubicBezTo>
                      <a:cubicBezTo>
                        <a:pt x="543" y="922"/>
                        <a:pt x="544" y="920"/>
                        <a:pt x="545" y="919"/>
                      </a:cubicBezTo>
                      <a:cubicBezTo>
                        <a:pt x="549" y="911"/>
                        <a:pt x="553" y="904"/>
                        <a:pt x="557" y="896"/>
                      </a:cubicBezTo>
                      <a:cubicBezTo>
                        <a:pt x="558" y="895"/>
                        <a:pt x="558" y="894"/>
                        <a:pt x="559" y="892"/>
                      </a:cubicBezTo>
                      <a:cubicBezTo>
                        <a:pt x="563" y="885"/>
                        <a:pt x="567" y="878"/>
                        <a:pt x="570" y="871"/>
                      </a:cubicBezTo>
                      <a:cubicBezTo>
                        <a:pt x="571" y="870"/>
                        <a:pt x="571" y="869"/>
                        <a:pt x="572" y="868"/>
                      </a:cubicBezTo>
                      <a:cubicBezTo>
                        <a:pt x="576" y="860"/>
                        <a:pt x="580" y="852"/>
                        <a:pt x="584" y="845"/>
                      </a:cubicBezTo>
                      <a:cubicBezTo>
                        <a:pt x="584" y="844"/>
                        <a:pt x="585" y="843"/>
                        <a:pt x="585" y="842"/>
                      </a:cubicBezTo>
                      <a:cubicBezTo>
                        <a:pt x="585" y="842"/>
                        <a:pt x="586" y="841"/>
                        <a:pt x="586" y="840"/>
                      </a:cubicBezTo>
                      <a:cubicBezTo>
                        <a:pt x="591" y="829"/>
                        <a:pt x="597" y="818"/>
                        <a:pt x="602" y="807"/>
                      </a:cubicBezTo>
                      <a:cubicBezTo>
                        <a:pt x="602" y="806"/>
                        <a:pt x="603" y="805"/>
                        <a:pt x="603" y="804"/>
                      </a:cubicBezTo>
                      <a:cubicBezTo>
                        <a:pt x="609" y="793"/>
                        <a:pt x="614" y="781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22" y="761"/>
                        <a:pt x="625" y="753"/>
                        <a:pt x="629" y="746"/>
                      </a:cubicBezTo>
                      <a:cubicBezTo>
                        <a:pt x="629" y="744"/>
                        <a:pt x="630" y="743"/>
                        <a:pt x="630" y="741"/>
                      </a:cubicBezTo>
                      <a:cubicBezTo>
                        <a:pt x="633" y="734"/>
                        <a:pt x="636" y="726"/>
                        <a:pt x="639" y="719"/>
                      </a:cubicBezTo>
                      <a:cubicBezTo>
                        <a:pt x="639" y="718"/>
                        <a:pt x="640" y="718"/>
                        <a:pt x="640" y="717"/>
                      </a:cubicBezTo>
                      <a:cubicBezTo>
                        <a:pt x="640" y="716"/>
                        <a:pt x="641" y="715"/>
                        <a:pt x="641" y="713"/>
                      </a:cubicBezTo>
                      <a:cubicBezTo>
                        <a:pt x="643" y="709"/>
                        <a:pt x="644" y="705"/>
                        <a:pt x="646" y="701"/>
                      </a:cubicBezTo>
                      <a:cubicBezTo>
                        <a:pt x="646" y="699"/>
                        <a:pt x="647" y="697"/>
                        <a:pt x="648" y="695"/>
                      </a:cubicBezTo>
                      <a:cubicBezTo>
                        <a:pt x="649" y="690"/>
                        <a:pt x="651" y="686"/>
                        <a:pt x="652" y="682"/>
                      </a:cubicBezTo>
                      <a:cubicBezTo>
                        <a:pt x="652" y="681"/>
                        <a:pt x="653" y="679"/>
                        <a:pt x="653" y="678"/>
                      </a:cubicBezTo>
                      <a:cubicBezTo>
                        <a:pt x="653" y="678"/>
                        <a:pt x="653" y="677"/>
                        <a:pt x="654" y="677"/>
                      </a:cubicBezTo>
                      <a:cubicBezTo>
                        <a:pt x="657" y="667"/>
                        <a:pt x="659" y="658"/>
                        <a:pt x="662" y="649"/>
                      </a:cubicBezTo>
                      <a:cubicBezTo>
                        <a:pt x="662" y="648"/>
                        <a:pt x="662" y="647"/>
                        <a:pt x="662" y="647"/>
                      </a:cubicBezTo>
                      <a:cubicBezTo>
                        <a:pt x="662" y="647"/>
                        <a:pt x="662" y="646"/>
                        <a:pt x="663" y="646"/>
                      </a:cubicBezTo>
                      <a:cubicBezTo>
                        <a:pt x="665" y="638"/>
                        <a:pt x="667" y="630"/>
                        <a:pt x="669" y="621"/>
                      </a:cubicBezTo>
                      <a:cubicBezTo>
                        <a:pt x="669" y="621"/>
                        <a:pt x="669" y="620"/>
                        <a:pt x="669" y="619"/>
                      </a:cubicBezTo>
                      <a:cubicBezTo>
                        <a:pt x="669" y="619"/>
                        <a:pt x="669" y="618"/>
                        <a:pt x="669" y="618"/>
                      </a:cubicBezTo>
                      <a:cubicBezTo>
                        <a:pt x="671" y="611"/>
                        <a:pt x="672" y="605"/>
                        <a:pt x="673" y="599"/>
                      </a:cubicBezTo>
                      <a:cubicBezTo>
                        <a:pt x="673" y="599"/>
                        <a:pt x="673" y="599"/>
                        <a:pt x="673" y="598"/>
                      </a:cubicBezTo>
                      <a:cubicBezTo>
                        <a:pt x="673" y="598"/>
                        <a:pt x="673" y="597"/>
                        <a:pt x="674" y="596"/>
                      </a:cubicBezTo>
                      <a:cubicBezTo>
                        <a:pt x="674" y="591"/>
                        <a:pt x="675" y="586"/>
                        <a:pt x="676" y="581"/>
                      </a:cubicBezTo>
                      <a:cubicBezTo>
                        <a:pt x="676" y="580"/>
                        <a:pt x="676" y="579"/>
                        <a:pt x="676" y="578"/>
                      </a:cubicBezTo>
                      <a:cubicBezTo>
                        <a:pt x="676" y="577"/>
                        <a:pt x="676" y="576"/>
                        <a:pt x="677" y="576"/>
                      </a:cubicBezTo>
                      <a:cubicBezTo>
                        <a:pt x="677" y="572"/>
                        <a:pt x="677" y="569"/>
                        <a:pt x="678" y="565"/>
                      </a:cubicBezTo>
                      <a:cubicBezTo>
                        <a:pt x="678" y="564"/>
                        <a:pt x="678" y="563"/>
                        <a:pt x="678" y="562"/>
                      </a:cubicBezTo>
                      <a:cubicBezTo>
                        <a:pt x="678" y="561"/>
                        <a:pt x="678" y="561"/>
                        <a:pt x="678" y="560"/>
                      </a:cubicBezTo>
                      <a:cubicBezTo>
                        <a:pt x="678" y="556"/>
                        <a:pt x="679" y="552"/>
                        <a:pt x="679" y="548"/>
                      </a:cubicBezTo>
                      <a:cubicBezTo>
                        <a:pt x="679" y="548"/>
                        <a:pt x="679" y="547"/>
                        <a:pt x="679" y="546"/>
                      </a:cubicBezTo>
                      <a:cubicBezTo>
                        <a:pt x="679" y="546"/>
                        <a:pt x="679" y="546"/>
                        <a:pt x="679" y="546"/>
                      </a:cubicBezTo>
                      <a:cubicBezTo>
                        <a:pt x="679" y="541"/>
                        <a:pt x="679" y="537"/>
                        <a:pt x="679" y="532"/>
                      </a:cubicBezTo>
                      <a:cubicBezTo>
                        <a:pt x="679" y="531"/>
                        <a:pt x="679" y="530"/>
                        <a:pt x="679" y="529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9" name="Freeform 343">
                  <a:extLst>
                    <a:ext uri="{FF2B5EF4-FFF2-40B4-BE49-F238E27FC236}">
                      <a16:creationId xmlns:a16="http://schemas.microsoft.com/office/drawing/2014/main" id="{9EB56582-5507-4232-993C-AE6EAA042E9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25926" y="919163"/>
                  <a:ext cx="3178175" cy="5086350"/>
                </a:xfrm>
                <a:custGeom>
                  <a:avLst/>
                  <a:gdLst>
                    <a:gd name="T0" fmla="*/ 416 w 842"/>
                    <a:gd name="T1" fmla="*/ 19 h 1349"/>
                    <a:gd name="T2" fmla="*/ 840 w 842"/>
                    <a:gd name="T3" fmla="*/ 550 h 1349"/>
                    <a:gd name="T4" fmla="*/ 428 w 842"/>
                    <a:gd name="T5" fmla="*/ 1349 h 1349"/>
                    <a:gd name="T6" fmla="*/ 2 w 842"/>
                    <a:gd name="T7" fmla="*/ 480 h 1349"/>
                    <a:gd name="T8" fmla="*/ 416 w 842"/>
                    <a:gd name="T9" fmla="*/ 19 h 1349"/>
                    <a:gd name="T10" fmla="*/ 423 w 842"/>
                    <a:gd name="T11" fmla="*/ 714 h 1349"/>
                    <a:gd name="T12" fmla="*/ 624 w 842"/>
                    <a:gd name="T13" fmla="*/ 490 h 1349"/>
                    <a:gd name="T14" fmla="*/ 418 w 842"/>
                    <a:gd name="T15" fmla="*/ 232 h 1349"/>
                    <a:gd name="T16" fmla="*/ 217 w 842"/>
                    <a:gd name="T17" fmla="*/ 456 h 1349"/>
                    <a:gd name="T18" fmla="*/ 423 w 842"/>
                    <a:gd name="T19" fmla="*/ 714 h 1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42" h="1349">
                      <a:moveTo>
                        <a:pt x="416" y="19"/>
                      </a:moveTo>
                      <a:cubicBezTo>
                        <a:pt x="648" y="39"/>
                        <a:pt x="837" y="276"/>
                        <a:pt x="840" y="550"/>
                      </a:cubicBezTo>
                      <a:cubicBezTo>
                        <a:pt x="842" y="824"/>
                        <a:pt x="449" y="1323"/>
                        <a:pt x="428" y="1349"/>
                      </a:cubicBezTo>
                      <a:cubicBezTo>
                        <a:pt x="407" y="1319"/>
                        <a:pt x="5" y="754"/>
                        <a:pt x="2" y="480"/>
                      </a:cubicBezTo>
                      <a:cubicBezTo>
                        <a:pt x="0" y="206"/>
                        <a:pt x="185" y="0"/>
                        <a:pt x="416" y="19"/>
                      </a:cubicBezTo>
                      <a:close/>
                      <a:moveTo>
                        <a:pt x="423" y="714"/>
                      </a:moveTo>
                      <a:cubicBezTo>
                        <a:pt x="535" y="723"/>
                        <a:pt x="625" y="623"/>
                        <a:pt x="624" y="490"/>
                      </a:cubicBezTo>
                      <a:cubicBezTo>
                        <a:pt x="623" y="357"/>
                        <a:pt x="531" y="241"/>
                        <a:pt x="418" y="232"/>
                      </a:cubicBezTo>
                      <a:cubicBezTo>
                        <a:pt x="306" y="222"/>
                        <a:pt x="216" y="323"/>
                        <a:pt x="217" y="456"/>
                      </a:cubicBezTo>
                      <a:cubicBezTo>
                        <a:pt x="218" y="589"/>
                        <a:pt x="310" y="704"/>
                        <a:pt x="423" y="714"/>
                      </a:cubicBezTo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0757E517-B454-4619-A0A0-5FD0A036D65C}"/>
                </a:ext>
              </a:extLst>
            </p:cNvPr>
            <p:cNvGrpSpPr/>
            <p:nvPr/>
          </p:nvGrpSpPr>
          <p:grpSpPr>
            <a:xfrm>
              <a:off x="1976845" y="1913818"/>
              <a:ext cx="6748162" cy="352682"/>
              <a:chOff x="1976845" y="1484784"/>
              <a:chExt cx="6748162" cy="352682"/>
            </a:xfrm>
          </p:grpSpPr>
          <p:sp>
            <p:nvSpPr>
              <p:cNvPr id="34" name="Rectangle 10">
                <a:extLst>
                  <a:ext uri="{FF2B5EF4-FFF2-40B4-BE49-F238E27FC236}">
                    <a16:creationId xmlns:a16="http://schemas.microsoft.com/office/drawing/2014/main" id="{E27CD1B9-1A64-49AD-B89C-ABF0294217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2951" y="1484784"/>
                <a:ext cx="6372056" cy="31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914217">
                  <a:lnSpc>
                    <a:spcPct val="150000"/>
                  </a:lnSpc>
                </a:pP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미래 먹거리인</a:t>
                </a:r>
                <a:r>
                  <a:rPr lang="en-US" altLang="ko-KR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‘</a:t>
                </a: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문화관광 </a:t>
                </a:r>
                <a:r>
                  <a:rPr lang="ko-KR" altLang="en-US" sz="1600" dirty="0" err="1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활성화＇전략</a:t>
                </a: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 지원으로 지역 선순환 견인</a:t>
                </a:r>
              </a:p>
            </p:txBody>
          </p:sp>
          <p:grpSp>
            <p:nvGrpSpPr>
              <p:cNvPr id="35" name="그룹 34">
                <a:extLst>
                  <a:ext uri="{FF2B5EF4-FFF2-40B4-BE49-F238E27FC236}">
                    <a16:creationId xmlns:a16="http://schemas.microsoft.com/office/drawing/2014/main" id="{EEE1DF88-1630-4574-9FB7-0521FF40A26D}"/>
                  </a:ext>
                </a:extLst>
              </p:cNvPr>
              <p:cNvGrpSpPr/>
              <p:nvPr/>
            </p:nvGrpSpPr>
            <p:grpSpPr>
              <a:xfrm>
                <a:off x="1976845" y="1539125"/>
                <a:ext cx="327035" cy="298341"/>
                <a:chOff x="4225926" y="868363"/>
                <a:chExt cx="3725855" cy="5146675"/>
              </a:xfrm>
            </p:grpSpPr>
            <p:sp>
              <p:nvSpPr>
                <p:cNvPr id="36" name="Freeform 341">
                  <a:extLst>
                    <a:ext uri="{FF2B5EF4-FFF2-40B4-BE49-F238E27FC236}">
                      <a16:creationId xmlns:a16="http://schemas.microsoft.com/office/drawing/2014/main" id="{02604F05-17A8-4541-8CC1-7E5674A677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108" y="1599338"/>
                  <a:ext cx="1660000" cy="2090876"/>
                </a:xfrm>
                <a:custGeom>
                  <a:avLst/>
                  <a:gdLst>
                    <a:gd name="T0" fmla="*/ 232 w 407"/>
                    <a:gd name="T1" fmla="*/ 513 h 513"/>
                    <a:gd name="T2" fmla="*/ 257 w 407"/>
                    <a:gd name="T3" fmla="*/ 509 h 513"/>
                    <a:gd name="T4" fmla="*/ 382 w 407"/>
                    <a:gd name="T5" fmla="*/ 479 h 513"/>
                    <a:gd name="T6" fmla="*/ 345 w 407"/>
                    <a:gd name="T7" fmla="*/ 478 h 513"/>
                    <a:gd name="T8" fmla="*/ 324 w 407"/>
                    <a:gd name="T9" fmla="*/ 473 h 513"/>
                    <a:gd name="T10" fmla="*/ 304 w 407"/>
                    <a:gd name="T11" fmla="*/ 467 h 513"/>
                    <a:gd name="T12" fmla="*/ 285 w 407"/>
                    <a:gd name="T13" fmla="*/ 458 h 513"/>
                    <a:gd name="T14" fmla="*/ 266 w 407"/>
                    <a:gd name="T15" fmla="*/ 446 h 513"/>
                    <a:gd name="T16" fmla="*/ 244 w 407"/>
                    <a:gd name="T17" fmla="*/ 430 h 513"/>
                    <a:gd name="T18" fmla="*/ 220 w 407"/>
                    <a:gd name="T19" fmla="*/ 406 h 513"/>
                    <a:gd name="T20" fmla="*/ 198 w 407"/>
                    <a:gd name="T21" fmla="*/ 377 h 513"/>
                    <a:gd name="T22" fmla="*/ 186 w 407"/>
                    <a:gd name="T23" fmla="*/ 357 h 513"/>
                    <a:gd name="T24" fmla="*/ 175 w 407"/>
                    <a:gd name="T25" fmla="*/ 335 h 513"/>
                    <a:gd name="T26" fmla="*/ 166 w 407"/>
                    <a:gd name="T27" fmla="*/ 312 h 513"/>
                    <a:gd name="T28" fmla="*/ 156 w 407"/>
                    <a:gd name="T29" fmla="*/ 274 h 513"/>
                    <a:gd name="T30" fmla="*/ 151 w 407"/>
                    <a:gd name="T31" fmla="*/ 240 h 513"/>
                    <a:gd name="T32" fmla="*/ 151 w 407"/>
                    <a:gd name="T33" fmla="*/ 203 h 513"/>
                    <a:gd name="T34" fmla="*/ 156 w 407"/>
                    <a:gd name="T35" fmla="*/ 162 h 513"/>
                    <a:gd name="T36" fmla="*/ 167 w 407"/>
                    <a:gd name="T37" fmla="*/ 125 h 513"/>
                    <a:gd name="T38" fmla="*/ 183 w 407"/>
                    <a:gd name="T39" fmla="*/ 91 h 513"/>
                    <a:gd name="T40" fmla="*/ 202 w 407"/>
                    <a:gd name="T41" fmla="*/ 64 h 513"/>
                    <a:gd name="T42" fmla="*/ 226 w 407"/>
                    <a:gd name="T43" fmla="*/ 39 h 513"/>
                    <a:gd name="T44" fmla="*/ 254 w 407"/>
                    <a:gd name="T45" fmla="*/ 18 h 513"/>
                    <a:gd name="T46" fmla="*/ 282 w 407"/>
                    <a:gd name="T47" fmla="*/ 6 h 513"/>
                    <a:gd name="T48" fmla="*/ 136 w 407"/>
                    <a:gd name="T49" fmla="*/ 38 h 513"/>
                    <a:gd name="T50" fmla="*/ 104 w 407"/>
                    <a:gd name="T51" fmla="*/ 52 h 513"/>
                    <a:gd name="T52" fmla="*/ 79 w 407"/>
                    <a:gd name="T53" fmla="*/ 70 h 513"/>
                    <a:gd name="T54" fmla="*/ 64 w 407"/>
                    <a:gd name="T55" fmla="*/ 83 h 513"/>
                    <a:gd name="T56" fmla="*/ 45 w 407"/>
                    <a:gd name="T57" fmla="*/ 105 h 513"/>
                    <a:gd name="T58" fmla="*/ 32 w 407"/>
                    <a:gd name="T59" fmla="*/ 125 h 513"/>
                    <a:gd name="T60" fmla="*/ 23 w 407"/>
                    <a:gd name="T61" fmla="*/ 143 h 513"/>
                    <a:gd name="T62" fmla="*/ 16 w 407"/>
                    <a:gd name="T63" fmla="*/ 160 h 513"/>
                    <a:gd name="T64" fmla="*/ 9 w 407"/>
                    <a:gd name="T65" fmla="*/ 182 h 513"/>
                    <a:gd name="T66" fmla="*/ 4 w 407"/>
                    <a:gd name="T67" fmla="*/ 205 h 513"/>
                    <a:gd name="T68" fmla="*/ 1 w 407"/>
                    <a:gd name="T69" fmla="*/ 229 h 513"/>
                    <a:gd name="T70" fmla="*/ 0 w 407"/>
                    <a:gd name="T71" fmla="*/ 255 h 513"/>
                    <a:gd name="T72" fmla="*/ 1 w 407"/>
                    <a:gd name="T73" fmla="*/ 271 h 513"/>
                    <a:gd name="T74" fmla="*/ 2 w 407"/>
                    <a:gd name="T75" fmla="*/ 289 h 513"/>
                    <a:gd name="T76" fmla="*/ 10 w 407"/>
                    <a:gd name="T77" fmla="*/ 329 h 513"/>
                    <a:gd name="T78" fmla="*/ 15 w 407"/>
                    <a:gd name="T79" fmla="*/ 346 h 513"/>
                    <a:gd name="T80" fmla="*/ 24 w 407"/>
                    <a:gd name="T81" fmla="*/ 369 h 513"/>
                    <a:gd name="T82" fmla="*/ 35 w 407"/>
                    <a:gd name="T83" fmla="*/ 391 h 513"/>
                    <a:gd name="T84" fmla="*/ 47 w 407"/>
                    <a:gd name="T85" fmla="*/ 411 h 513"/>
                    <a:gd name="T86" fmla="*/ 69 w 407"/>
                    <a:gd name="T87" fmla="*/ 439 h 513"/>
                    <a:gd name="T88" fmla="*/ 81 w 407"/>
                    <a:gd name="T89" fmla="*/ 452 h 513"/>
                    <a:gd name="T90" fmla="*/ 94 w 407"/>
                    <a:gd name="T91" fmla="*/ 464 h 513"/>
                    <a:gd name="T92" fmla="*/ 111 w 407"/>
                    <a:gd name="T93" fmla="*/ 477 h 513"/>
                    <a:gd name="T94" fmla="*/ 123 w 407"/>
                    <a:gd name="T95" fmla="*/ 485 h 513"/>
                    <a:gd name="T96" fmla="*/ 134 w 407"/>
                    <a:gd name="T97" fmla="*/ 491 h 513"/>
                    <a:gd name="T98" fmla="*/ 149 w 407"/>
                    <a:gd name="T99" fmla="*/ 498 h 513"/>
                    <a:gd name="T100" fmla="*/ 162 w 407"/>
                    <a:gd name="T101" fmla="*/ 504 h 513"/>
                    <a:gd name="T102" fmla="*/ 174 w 407"/>
                    <a:gd name="T103" fmla="*/ 507 h 513"/>
                    <a:gd name="T104" fmla="*/ 190 w 407"/>
                    <a:gd name="T105" fmla="*/ 511 h 513"/>
                    <a:gd name="T106" fmla="*/ 205 w 407"/>
                    <a:gd name="T107" fmla="*/ 513 h 5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407" h="513">
                      <a:moveTo>
                        <a:pt x="218" y="513"/>
                      </a:moveTo>
                      <a:cubicBezTo>
                        <a:pt x="218" y="513"/>
                        <a:pt x="218" y="513"/>
                        <a:pt x="218" y="513"/>
                      </a:cubicBezTo>
                      <a:cubicBezTo>
                        <a:pt x="223" y="513"/>
                        <a:pt x="227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6" y="513"/>
                        <a:pt x="241" y="512"/>
                        <a:pt x="246" y="511"/>
                      </a:cubicBezTo>
                      <a:cubicBezTo>
                        <a:pt x="246" y="511"/>
                        <a:pt x="247" y="511"/>
                        <a:pt x="247" y="511"/>
                      </a:cubicBezTo>
                      <a:cubicBezTo>
                        <a:pt x="250" y="511"/>
                        <a:pt x="253" y="510"/>
                        <a:pt x="257" y="509"/>
                      </a:cubicBezTo>
                      <a:cubicBezTo>
                        <a:pt x="407" y="476"/>
                        <a:pt x="407" y="476"/>
                        <a:pt x="407" y="476"/>
                      </a:cubicBezTo>
                      <a:cubicBezTo>
                        <a:pt x="404" y="476"/>
                        <a:pt x="400" y="477"/>
                        <a:pt x="396" y="478"/>
                      </a:cubicBezTo>
                      <a:cubicBezTo>
                        <a:pt x="392" y="478"/>
                        <a:pt x="387" y="479"/>
                        <a:pt x="382" y="479"/>
                      </a:cubicBezTo>
                      <a:cubicBezTo>
                        <a:pt x="382" y="479"/>
                        <a:pt x="382" y="479"/>
                        <a:pt x="382" y="479"/>
                      </a:cubicBezTo>
                      <a:cubicBezTo>
                        <a:pt x="378" y="480"/>
                        <a:pt x="373" y="480"/>
                        <a:pt x="369" y="480"/>
                      </a:cubicBezTo>
                      <a:cubicBezTo>
                        <a:pt x="365" y="480"/>
                        <a:pt x="361" y="479"/>
                        <a:pt x="356" y="479"/>
                      </a:cubicBezTo>
                      <a:cubicBezTo>
                        <a:pt x="356" y="479"/>
                        <a:pt x="355" y="479"/>
                        <a:pt x="355" y="479"/>
                      </a:cubicBezTo>
                      <a:cubicBezTo>
                        <a:pt x="351" y="479"/>
                        <a:pt x="348" y="478"/>
                        <a:pt x="345" y="478"/>
                      </a:cubicBezTo>
                      <a:cubicBezTo>
                        <a:pt x="344" y="478"/>
                        <a:pt x="342" y="477"/>
                        <a:pt x="341" y="477"/>
                      </a:cubicBezTo>
                      <a:cubicBezTo>
                        <a:pt x="339" y="477"/>
                        <a:pt x="337" y="476"/>
                        <a:pt x="334" y="476"/>
                      </a:cubicBezTo>
                      <a:cubicBezTo>
                        <a:pt x="333" y="476"/>
                        <a:pt x="331" y="475"/>
                        <a:pt x="330" y="475"/>
                      </a:cubicBezTo>
                      <a:cubicBezTo>
                        <a:pt x="328" y="474"/>
                        <a:pt x="326" y="474"/>
                        <a:pt x="324" y="473"/>
                      </a:cubicBezTo>
                      <a:cubicBezTo>
                        <a:pt x="322" y="473"/>
                        <a:pt x="321" y="472"/>
                        <a:pt x="319" y="472"/>
                      </a:cubicBezTo>
                      <a:cubicBezTo>
                        <a:pt x="317" y="471"/>
                        <a:pt x="316" y="471"/>
                        <a:pt x="314" y="470"/>
                      </a:cubicBezTo>
                      <a:cubicBezTo>
                        <a:pt x="312" y="470"/>
                        <a:pt x="311" y="469"/>
                        <a:pt x="309" y="469"/>
                      </a:cubicBezTo>
                      <a:cubicBezTo>
                        <a:pt x="308" y="468"/>
                        <a:pt x="306" y="467"/>
                        <a:pt x="304" y="467"/>
                      </a:cubicBezTo>
                      <a:cubicBezTo>
                        <a:pt x="303" y="466"/>
                        <a:pt x="301" y="465"/>
                        <a:pt x="299" y="465"/>
                      </a:cubicBezTo>
                      <a:cubicBezTo>
                        <a:pt x="298" y="464"/>
                        <a:pt x="296" y="463"/>
                        <a:pt x="294" y="463"/>
                      </a:cubicBezTo>
                      <a:cubicBezTo>
                        <a:pt x="293" y="462"/>
                        <a:pt x="291" y="461"/>
                        <a:pt x="290" y="460"/>
                      </a:cubicBezTo>
                      <a:cubicBezTo>
                        <a:pt x="288" y="460"/>
                        <a:pt x="286" y="459"/>
                        <a:pt x="285" y="458"/>
                      </a:cubicBezTo>
                      <a:cubicBezTo>
                        <a:pt x="283" y="457"/>
                        <a:pt x="282" y="456"/>
                        <a:pt x="280" y="455"/>
                      </a:cubicBezTo>
                      <a:cubicBezTo>
                        <a:pt x="279" y="454"/>
                        <a:pt x="277" y="454"/>
                        <a:pt x="275" y="452"/>
                      </a:cubicBezTo>
                      <a:cubicBezTo>
                        <a:pt x="274" y="452"/>
                        <a:pt x="272" y="451"/>
                        <a:pt x="271" y="450"/>
                      </a:cubicBezTo>
                      <a:cubicBezTo>
                        <a:pt x="269" y="449"/>
                        <a:pt x="267" y="448"/>
                        <a:pt x="266" y="446"/>
                      </a:cubicBezTo>
                      <a:cubicBezTo>
                        <a:pt x="264" y="446"/>
                        <a:pt x="263" y="445"/>
                        <a:pt x="262" y="444"/>
                      </a:cubicBezTo>
                      <a:cubicBezTo>
                        <a:pt x="260" y="442"/>
                        <a:pt x="258" y="441"/>
                        <a:pt x="256" y="439"/>
                      </a:cubicBezTo>
                      <a:cubicBezTo>
                        <a:pt x="255" y="439"/>
                        <a:pt x="253" y="438"/>
                        <a:pt x="252" y="437"/>
                      </a:cubicBezTo>
                      <a:cubicBezTo>
                        <a:pt x="250" y="435"/>
                        <a:pt x="247" y="433"/>
                        <a:pt x="244" y="430"/>
                      </a:cubicBezTo>
                      <a:cubicBezTo>
                        <a:pt x="244" y="430"/>
                        <a:pt x="243" y="429"/>
                        <a:pt x="243" y="429"/>
                      </a:cubicBezTo>
                      <a:cubicBezTo>
                        <a:pt x="239" y="426"/>
                        <a:pt x="236" y="423"/>
                        <a:pt x="233" y="420"/>
                      </a:cubicBezTo>
                      <a:cubicBezTo>
                        <a:pt x="232" y="419"/>
                        <a:pt x="231" y="418"/>
                        <a:pt x="230" y="417"/>
                      </a:cubicBezTo>
                      <a:cubicBezTo>
                        <a:pt x="227" y="414"/>
                        <a:pt x="223" y="410"/>
                        <a:pt x="220" y="406"/>
                      </a:cubicBezTo>
                      <a:cubicBezTo>
                        <a:pt x="220" y="406"/>
                        <a:pt x="219" y="406"/>
                        <a:pt x="219" y="405"/>
                      </a:cubicBezTo>
                      <a:cubicBezTo>
                        <a:pt x="214" y="400"/>
                        <a:pt x="209" y="393"/>
                        <a:pt x="205" y="387"/>
                      </a:cubicBezTo>
                      <a:cubicBezTo>
                        <a:pt x="204" y="386"/>
                        <a:pt x="203" y="385"/>
                        <a:pt x="203" y="384"/>
                      </a:cubicBezTo>
                      <a:cubicBezTo>
                        <a:pt x="201" y="382"/>
                        <a:pt x="199" y="380"/>
                        <a:pt x="198" y="377"/>
                      </a:cubicBezTo>
                      <a:cubicBezTo>
                        <a:pt x="197" y="376"/>
                        <a:pt x="196" y="375"/>
                        <a:pt x="195" y="374"/>
                      </a:cubicBezTo>
                      <a:cubicBezTo>
                        <a:pt x="194" y="372"/>
                        <a:pt x="193" y="369"/>
                        <a:pt x="192" y="367"/>
                      </a:cubicBezTo>
                      <a:cubicBezTo>
                        <a:pt x="191" y="366"/>
                        <a:pt x="190" y="364"/>
                        <a:pt x="189" y="363"/>
                      </a:cubicBezTo>
                      <a:cubicBezTo>
                        <a:pt x="188" y="361"/>
                        <a:pt x="187" y="359"/>
                        <a:pt x="186" y="357"/>
                      </a:cubicBezTo>
                      <a:cubicBezTo>
                        <a:pt x="185" y="355"/>
                        <a:pt x="184" y="354"/>
                        <a:pt x="183" y="352"/>
                      </a:cubicBezTo>
                      <a:cubicBezTo>
                        <a:pt x="182" y="350"/>
                        <a:pt x="181" y="348"/>
                        <a:pt x="180" y="346"/>
                      </a:cubicBezTo>
                      <a:cubicBezTo>
                        <a:pt x="179" y="345"/>
                        <a:pt x="178" y="343"/>
                        <a:pt x="178" y="341"/>
                      </a:cubicBezTo>
                      <a:cubicBezTo>
                        <a:pt x="177" y="339"/>
                        <a:pt x="176" y="337"/>
                        <a:pt x="175" y="335"/>
                      </a:cubicBezTo>
                      <a:cubicBezTo>
                        <a:pt x="174" y="333"/>
                        <a:pt x="173" y="332"/>
                        <a:pt x="173" y="330"/>
                      </a:cubicBezTo>
                      <a:cubicBezTo>
                        <a:pt x="172" y="328"/>
                        <a:pt x="171" y="326"/>
                        <a:pt x="170" y="324"/>
                      </a:cubicBezTo>
                      <a:cubicBezTo>
                        <a:pt x="170" y="322"/>
                        <a:pt x="169" y="320"/>
                        <a:pt x="168" y="319"/>
                      </a:cubicBezTo>
                      <a:cubicBezTo>
                        <a:pt x="167" y="316"/>
                        <a:pt x="167" y="314"/>
                        <a:pt x="166" y="312"/>
                      </a:cubicBezTo>
                      <a:cubicBezTo>
                        <a:pt x="165" y="310"/>
                        <a:pt x="165" y="309"/>
                        <a:pt x="164" y="307"/>
                      </a:cubicBezTo>
                      <a:cubicBezTo>
                        <a:pt x="164" y="304"/>
                        <a:pt x="163" y="302"/>
                        <a:pt x="162" y="300"/>
                      </a:cubicBezTo>
                      <a:cubicBezTo>
                        <a:pt x="162" y="298"/>
                        <a:pt x="161" y="297"/>
                        <a:pt x="161" y="295"/>
                      </a:cubicBezTo>
                      <a:cubicBezTo>
                        <a:pt x="159" y="288"/>
                        <a:pt x="157" y="281"/>
                        <a:pt x="156" y="274"/>
                      </a:cubicBezTo>
                      <a:cubicBezTo>
                        <a:pt x="156" y="273"/>
                        <a:pt x="156" y="273"/>
                        <a:pt x="155" y="272"/>
                      </a:cubicBezTo>
                      <a:cubicBezTo>
                        <a:pt x="154" y="266"/>
                        <a:pt x="154" y="261"/>
                        <a:pt x="153" y="255"/>
                      </a:cubicBezTo>
                      <a:cubicBezTo>
                        <a:pt x="153" y="254"/>
                        <a:pt x="153" y="253"/>
                        <a:pt x="152" y="251"/>
                      </a:cubicBezTo>
                      <a:cubicBezTo>
                        <a:pt x="152" y="248"/>
                        <a:pt x="152" y="244"/>
                        <a:pt x="151" y="240"/>
                      </a:cubicBezTo>
                      <a:cubicBezTo>
                        <a:pt x="151" y="239"/>
                        <a:pt x="151" y="237"/>
                        <a:pt x="151" y="236"/>
                      </a:cubicBezTo>
                      <a:cubicBezTo>
                        <a:pt x="151" y="232"/>
                        <a:pt x="151" y="229"/>
                        <a:pt x="151" y="225"/>
                      </a:cubicBezTo>
                      <a:cubicBezTo>
                        <a:pt x="151" y="224"/>
                        <a:pt x="151" y="223"/>
                        <a:pt x="151" y="221"/>
                      </a:cubicBezTo>
                      <a:cubicBezTo>
                        <a:pt x="150" y="215"/>
                        <a:pt x="151" y="209"/>
                        <a:pt x="151" y="203"/>
                      </a:cubicBezTo>
                      <a:cubicBezTo>
                        <a:pt x="151" y="201"/>
                        <a:pt x="151" y="200"/>
                        <a:pt x="151" y="199"/>
                      </a:cubicBezTo>
                      <a:cubicBezTo>
                        <a:pt x="152" y="193"/>
                        <a:pt x="152" y="187"/>
                        <a:pt x="153" y="181"/>
                      </a:cubicBezTo>
                      <a:cubicBezTo>
                        <a:pt x="153" y="180"/>
                        <a:pt x="153" y="179"/>
                        <a:pt x="153" y="178"/>
                      </a:cubicBezTo>
                      <a:cubicBezTo>
                        <a:pt x="154" y="173"/>
                        <a:pt x="155" y="167"/>
                        <a:pt x="156" y="162"/>
                      </a:cubicBezTo>
                      <a:cubicBezTo>
                        <a:pt x="156" y="161"/>
                        <a:pt x="157" y="161"/>
                        <a:pt x="157" y="160"/>
                      </a:cubicBezTo>
                      <a:cubicBezTo>
                        <a:pt x="158" y="155"/>
                        <a:pt x="159" y="149"/>
                        <a:pt x="161" y="144"/>
                      </a:cubicBezTo>
                      <a:cubicBezTo>
                        <a:pt x="161" y="143"/>
                        <a:pt x="161" y="142"/>
                        <a:pt x="162" y="140"/>
                      </a:cubicBezTo>
                      <a:cubicBezTo>
                        <a:pt x="163" y="135"/>
                        <a:pt x="165" y="130"/>
                        <a:pt x="167" y="125"/>
                      </a:cubicBezTo>
                      <a:cubicBezTo>
                        <a:pt x="167" y="124"/>
                        <a:pt x="168" y="123"/>
                        <a:pt x="168" y="122"/>
                      </a:cubicBezTo>
                      <a:cubicBezTo>
                        <a:pt x="170" y="118"/>
                        <a:pt x="172" y="114"/>
                        <a:pt x="174" y="109"/>
                      </a:cubicBezTo>
                      <a:cubicBezTo>
                        <a:pt x="174" y="108"/>
                        <a:pt x="175" y="107"/>
                        <a:pt x="175" y="106"/>
                      </a:cubicBezTo>
                      <a:cubicBezTo>
                        <a:pt x="178" y="101"/>
                        <a:pt x="180" y="96"/>
                        <a:pt x="183" y="91"/>
                      </a:cubicBezTo>
                      <a:cubicBezTo>
                        <a:pt x="183" y="91"/>
                        <a:pt x="184" y="90"/>
                        <a:pt x="184" y="90"/>
                      </a:cubicBezTo>
                      <a:cubicBezTo>
                        <a:pt x="186" y="86"/>
                        <a:pt x="189" y="81"/>
                        <a:pt x="192" y="77"/>
                      </a:cubicBezTo>
                      <a:cubicBezTo>
                        <a:pt x="193" y="75"/>
                        <a:pt x="195" y="73"/>
                        <a:pt x="196" y="71"/>
                      </a:cubicBezTo>
                      <a:cubicBezTo>
                        <a:pt x="198" y="69"/>
                        <a:pt x="200" y="66"/>
                        <a:pt x="202" y="64"/>
                      </a:cubicBezTo>
                      <a:cubicBezTo>
                        <a:pt x="205" y="60"/>
                        <a:pt x="209" y="55"/>
                        <a:pt x="213" y="51"/>
                      </a:cubicBezTo>
                      <a:cubicBezTo>
                        <a:pt x="213" y="51"/>
                        <a:pt x="214" y="50"/>
                        <a:pt x="214" y="49"/>
                      </a:cubicBezTo>
                      <a:cubicBezTo>
                        <a:pt x="215" y="49"/>
                        <a:pt x="215" y="49"/>
                        <a:pt x="216" y="48"/>
                      </a:cubicBezTo>
                      <a:cubicBezTo>
                        <a:pt x="219" y="45"/>
                        <a:pt x="222" y="42"/>
                        <a:pt x="226" y="39"/>
                      </a:cubicBezTo>
                      <a:cubicBezTo>
                        <a:pt x="227" y="38"/>
                        <a:pt x="228" y="37"/>
                        <a:pt x="229" y="36"/>
                      </a:cubicBezTo>
                      <a:cubicBezTo>
                        <a:pt x="232" y="34"/>
                        <a:pt x="235" y="31"/>
                        <a:pt x="238" y="29"/>
                      </a:cubicBezTo>
                      <a:cubicBezTo>
                        <a:pt x="239" y="28"/>
                        <a:pt x="240" y="27"/>
                        <a:pt x="242" y="27"/>
                      </a:cubicBezTo>
                      <a:cubicBezTo>
                        <a:pt x="246" y="24"/>
                        <a:pt x="250" y="21"/>
                        <a:pt x="254" y="18"/>
                      </a:cubicBezTo>
                      <a:cubicBezTo>
                        <a:pt x="255" y="18"/>
                        <a:pt x="255" y="18"/>
                        <a:pt x="255" y="18"/>
                      </a:cubicBezTo>
                      <a:cubicBezTo>
                        <a:pt x="259" y="16"/>
                        <a:pt x="263" y="14"/>
                        <a:pt x="268" y="12"/>
                      </a:cubicBezTo>
                      <a:cubicBezTo>
                        <a:pt x="269" y="11"/>
                        <a:pt x="270" y="10"/>
                        <a:pt x="272" y="10"/>
                      </a:cubicBezTo>
                      <a:cubicBezTo>
                        <a:pt x="275" y="8"/>
                        <a:pt x="279" y="7"/>
                        <a:pt x="282" y="6"/>
                      </a:cubicBezTo>
                      <a:cubicBezTo>
                        <a:pt x="283" y="5"/>
                        <a:pt x="285" y="5"/>
                        <a:pt x="286" y="4"/>
                      </a:cubicBezTo>
                      <a:cubicBezTo>
                        <a:pt x="291" y="3"/>
                        <a:pt x="296" y="1"/>
                        <a:pt x="301" y="0"/>
                      </a:cubicBezTo>
                      <a:cubicBezTo>
                        <a:pt x="150" y="34"/>
                        <a:pt x="150" y="34"/>
                        <a:pt x="150" y="34"/>
                      </a:cubicBezTo>
                      <a:cubicBezTo>
                        <a:pt x="145" y="35"/>
                        <a:pt x="140" y="37"/>
                        <a:pt x="136" y="38"/>
                      </a:cubicBezTo>
                      <a:cubicBezTo>
                        <a:pt x="134" y="39"/>
                        <a:pt x="133" y="39"/>
                        <a:pt x="131" y="40"/>
                      </a:cubicBezTo>
                      <a:cubicBezTo>
                        <a:pt x="128" y="41"/>
                        <a:pt x="125" y="42"/>
                        <a:pt x="121" y="44"/>
                      </a:cubicBezTo>
                      <a:cubicBezTo>
                        <a:pt x="120" y="44"/>
                        <a:pt x="118" y="45"/>
                        <a:pt x="117" y="45"/>
                      </a:cubicBezTo>
                      <a:cubicBezTo>
                        <a:pt x="113" y="47"/>
                        <a:pt x="109" y="49"/>
                        <a:pt x="104" y="52"/>
                      </a:cubicBezTo>
                      <a:cubicBezTo>
                        <a:pt x="104" y="52"/>
                        <a:pt x="104" y="52"/>
                        <a:pt x="104" y="52"/>
                      </a:cubicBezTo>
                      <a:cubicBezTo>
                        <a:pt x="99" y="55"/>
                        <a:pt x="95" y="57"/>
                        <a:pt x="91" y="60"/>
                      </a:cubicBezTo>
                      <a:cubicBezTo>
                        <a:pt x="90" y="61"/>
                        <a:pt x="89" y="62"/>
                        <a:pt x="87" y="63"/>
                      </a:cubicBezTo>
                      <a:cubicBezTo>
                        <a:pt x="84" y="65"/>
                        <a:pt x="81" y="67"/>
                        <a:pt x="79" y="70"/>
                      </a:cubicBezTo>
                      <a:cubicBezTo>
                        <a:pt x="77" y="71"/>
                        <a:pt x="76" y="72"/>
                        <a:pt x="75" y="73"/>
                      </a:cubicBezTo>
                      <a:cubicBezTo>
                        <a:pt x="72" y="76"/>
                        <a:pt x="68" y="79"/>
                        <a:pt x="65" y="82"/>
                      </a:cubicBezTo>
                      <a:cubicBezTo>
                        <a:pt x="65" y="82"/>
                        <a:pt x="64" y="83"/>
                        <a:pt x="64" y="83"/>
                      </a:cubicBezTo>
                      <a:cubicBezTo>
                        <a:pt x="64" y="83"/>
                        <a:pt x="64" y="83"/>
                        <a:pt x="64" y="83"/>
                      </a:cubicBezTo>
                      <a:cubicBezTo>
                        <a:pt x="63" y="84"/>
                        <a:pt x="63" y="84"/>
                        <a:pt x="62" y="85"/>
                      </a:cubicBezTo>
                      <a:cubicBezTo>
                        <a:pt x="58" y="89"/>
                        <a:pt x="54" y="93"/>
                        <a:pt x="51" y="98"/>
                      </a:cubicBezTo>
                      <a:cubicBezTo>
                        <a:pt x="50" y="98"/>
                        <a:pt x="50" y="99"/>
                        <a:pt x="50" y="99"/>
                      </a:cubicBezTo>
                      <a:cubicBezTo>
                        <a:pt x="48" y="101"/>
                        <a:pt x="47" y="103"/>
                        <a:pt x="45" y="105"/>
                      </a:cubicBezTo>
                      <a:cubicBezTo>
                        <a:pt x="44" y="107"/>
                        <a:pt x="42" y="109"/>
                        <a:pt x="41" y="111"/>
                      </a:cubicBezTo>
                      <a:cubicBezTo>
                        <a:pt x="41" y="112"/>
                        <a:pt x="40" y="112"/>
                        <a:pt x="40" y="113"/>
                      </a:cubicBezTo>
                      <a:cubicBezTo>
                        <a:pt x="38" y="116"/>
                        <a:pt x="35" y="120"/>
                        <a:pt x="33" y="123"/>
                      </a:cubicBezTo>
                      <a:cubicBezTo>
                        <a:pt x="33" y="124"/>
                        <a:pt x="33" y="124"/>
                        <a:pt x="32" y="125"/>
                      </a:cubicBezTo>
                      <a:cubicBezTo>
                        <a:pt x="32" y="125"/>
                        <a:pt x="32" y="125"/>
                        <a:pt x="32" y="125"/>
                      </a:cubicBezTo>
                      <a:cubicBezTo>
                        <a:pt x="30" y="129"/>
                        <a:pt x="28" y="133"/>
                        <a:pt x="26" y="137"/>
                      </a:cubicBezTo>
                      <a:cubicBezTo>
                        <a:pt x="25" y="138"/>
                        <a:pt x="25" y="139"/>
                        <a:pt x="25" y="139"/>
                      </a:cubicBezTo>
                      <a:cubicBezTo>
                        <a:pt x="24" y="141"/>
                        <a:pt x="24" y="142"/>
                        <a:pt x="23" y="143"/>
                      </a:cubicBezTo>
                      <a:cubicBezTo>
                        <a:pt x="22" y="145"/>
                        <a:pt x="21" y="147"/>
                        <a:pt x="20" y="148"/>
                      </a:cubicBezTo>
                      <a:cubicBezTo>
                        <a:pt x="19" y="151"/>
                        <a:pt x="18" y="153"/>
                        <a:pt x="18" y="156"/>
                      </a:cubicBezTo>
                      <a:cubicBezTo>
                        <a:pt x="17" y="157"/>
                        <a:pt x="17" y="158"/>
                        <a:pt x="16" y="159"/>
                      </a:cubicBezTo>
                      <a:cubicBezTo>
                        <a:pt x="16" y="159"/>
                        <a:pt x="16" y="159"/>
                        <a:pt x="16" y="160"/>
                      </a:cubicBezTo>
                      <a:cubicBezTo>
                        <a:pt x="15" y="163"/>
                        <a:pt x="13" y="167"/>
                        <a:pt x="12" y="171"/>
                      </a:cubicBezTo>
                      <a:cubicBezTo>
                        <a:pt x="12" y="172"/>
                        <a:pt x="12" y="173"/>
                        <a:pt x="11" y="174"/>
                      </a:cubicBezTo>
                      <a:cubicBezTo>
                        <a:pt x="11" y="175"/>
                        <a:pt x="11" y="176"/>
                        <a:pt x="10" y="178"/>
                      </a:cubicBezTo>
                      <a:cubicBezTo>
                        <a:pt x="10" y="179"/>
                        <a:pt x="9" y="181"/>
                        <a:pt x="9" y="182"/>
                      </a:cubicBezTo>
                      <a:cubicBezTo>
                        <a:pt x="8" y="186"/>
                        <a:pt x="7" y="190"/>
                        <a:pt x="6" y="194"/>
                      </a:cubicBezTo>
                      <a:cubicBezTo>
                        <a:pt x="6" y="194"/>
                        <a:pt x="6" y="194"/>
                        <a:pt x="6" y="194"/>
                      </a:cubicBezTo>
                      <a:cubicBezTo>
                        <a:pt x="6" y="194"/>
                        <a:pt x="6" y="195"/>
                        <a:pt x="6" y="195"/>
                      </a:cubicBezTo>
                      <a:cubicBezTo>
                        <a:pt x="5" y="199"/>
                        <a:pt x="4" y="202"/>
                        <a:pt x="4" y="205"/>
                      </a:cubicBezTo>
                      <a:cubicBezTo>
                        <a:pt x="3" y="207"/>
                        <a:pt x="3" y="210"/>
                        <a:pt x="3" y="212"/>
                      </a:cubicBezTo>
                      <a:cubicBezTo>
                        <a:pt x="3" y="213"/>
                        <a:pt x="3" y="214"/>
                        <a:pt x="2" y="215"/>
                      </a:cubicBezTo>
                      <a:cubicBezTo>
                        <a:pt x="2" y="216"/>
                        <a:pt x="2" y="216"/>
                        <a:pt x="2" y="217"/>
                      </a:cubicBezTo>
                      <a:cubicBezTo>
                        <a:pt x="2" y="221"/>
                        <a:pt x="1" y="225"/>
                        <a:pt x="1" y="229"/>
                      </a:cubicBezTo>
                      <a:cubicBezTo>
                        <a:pt x="1" y="230"/>
                        <a:pt x="1" y="231"/>
                        <a:pt x="1" y="232"/>
                      </a:cubicBezTo>
                      <a:cubicBezTo>
                        <a:pt x="1" y="234"/>
                        <a:pt x="0" y="235"/>
                        <a:pt x="0" y="236"/>
                      </a:cubicBezTo>
                      <a:cubicBezTo>
                        <a:pt x="0" y="238"/>
                        <a:pt x="0" y="240"/>
                        <a:pt x="0" y="242"/>
                      </a:cubicBezTo>
                      <a:cubicBezTo>
                        <a:pt x="0" y="246"/>
                        <a:pt x="0" y="251"/>
                        <a:pt x="0" y="255"/>
                      </a:cubicBezTo>
                      <a:cubicBezTo>
                        <a:pt x="0" y="255"/>
                        <a:pt x="0" y="256"/>
                        <a:pt x="0" y="256"/>
                      </a:cubicBezTo>
                      <a:cubicBezTo>
                        <a:pt x="0" y="257"/>
                        <a:pt x="0" y="258"/>
                        <a:pt x="0" y="259"/>
                      </a:cubicBezTo>
                      <a:cubicBezTo>
                        <a:pt x="0" y="263"/>
                        <a:pt x="0" y="266"/>
                        <a:pt x="0" y="269"/>
                      </a:cubicBezTo>
                      <a:cubicBezTo>
                        <a:pt x="1" y="270"/>
                        <a:pt x="1" y="271"/>
                        <a:pt x="1" y="271"/>
                      </a:cubicBezTo>
                      <a:cubicBezTo>
                        <a:pt x="1" y="272"/>
                        <a:pt x="1" y="273"/>
                        <a:pt x="1" y="274"/>
                      </a:cubicBezTo>
                      <a:cubicBezTo>
                        <a:pt x="1" y="278"/>
                        <a:pt x="1" y="281"/>
                        <a:pt x="2" y="285"/>
                      </a:cubicBezTo>
                      <a:cubicBezTo>
                        <a:pt x="2" y="286"/>
                        <a:pt x="2" y="287"/>
                        <a:pt x="2" y="288"/>
                      </a:cubicBezTo>
                      <a:cubicBezTo>
                        <a:pt x="2" y="288"/>
                        <a:pt x="2" y="289"/>
                        <a:pt x="2" y="289"/>
                      </a:cubicBezTo>
                      <a:cubicBezTo>
                        <a:pt x="3" y="295"/>
                        <a:pt x="4" y="300"/>
                        <a:pt x="5" y="305"/>
                      </a:cubicBezTo>
                      <a:cubicBezTo>
                        <a:pt x="5" y="306"/>
                        <a:pt x="5" y="306"/>
                        <a:pt x="5" y="306"/>
                      </a:cubicBezTo>
                      <a:cubicBezTo>
                        <a:pt x="5" y="307"/>
                        <a:pt x="5" y="307"/>
                        <a:pt x="5" y="308"/>
                      </a:cubicBezTo>
                      <a:cubicBezTo>
                        <a:pt x="7" y="315"/>
                        <a:pt x="8" y="322"/>
                        <a:pt x="10" y="329"/>
                      </a:cubicBezTo>
                      <a:cubicBezTo>
                        <a:pt x="10" y="329"/>
                        <a:pt x="10" y="329"/>
                        <a:pt x="10" y="330"/>
                      </a:cubicBezTo>
                      <a:cubicBezTo>
                        <a:pt x="11" y="331"/>
                        <a:pt x="11" y="332"/>
                        <a:pt x="12" y="333"/>
                      </a:cubicBezTo>
                      <a:cubicBezTo>
                        <a:pt x="12" y="336"/>
                        <a:pt x="13" y="338"/>
                        <a:pt x="14" y="340"/>
                      </a:cubicBezTo>
                      <a:cubicBezTo>
                        <a:pt x="14" y="342"/>
                        <a:pt x="15" y="344"/>
                        <a:pt x="15" y="346"/>
                      </a:cubicBezTo>
                      <a:cubicBezTo>
                        <a:pt x="16" y="348"/>
                        <a:pt x="17" y="350"/>
                        <a:pt x="18" y="352"/>
                      </a:cubicBezTo>
                      <a:cubicBezTo>
                        <a:pt x="18" y="354"/>
                        <a:pt x="19" y="356"/>
                        <a:pt x="20" y="357"/>
                      </a:cubicBezTo>
                      <a:cubicBezTo>
                        <a:pt x="20" y="359"/>
                        <a:pt x="21" y="362"/>
                        <a:pt x="22" y="364"/>
                      </a:cubicBezTo>
                      <a:cubicBezTo>
                        <a:pt x="23" y="365"/>
                        <a:pt x="24" y="367"/>
                        <a:pt x="24" y="369"/>
                      </a:cubicBezTo>
                      <a:cubicBezTo>
                        <a:pt x="25" y="371"/>
                        <a:pt x="26" y="373"/>
                        <a:pt x="27" y="375"/>
                      </a:cubicBezTo>
                      <a:cubicBezTo>
                        <a:pt x="28" y="377"/>
                        <a:pt x="29" y="378"/>
                        <a:pt x="29" y="380"/>
                      </a:cubicBezTo>
                      <a:cubicBezTo>
                        <a:pt x="30" y="382"/>
                        <a:pt x="31" y="384"/>
                        <a:pt x="33" y="386"/>
                      </a:cubicBezTo>
                      <a:cubicBezTo>
                        <a:pt x="33" y="387"/>
                        <a:pt x="34" y="389"/>
                        <a:pt x="35" y="391"/>
                      </a:cubicBezTo>
                      <a:cubicBezTo>
                        <a:pt x="36" y="393"/>
                        <a:pt x="37" y="395"/>
                        <a:pt x="38" y="397"/>
                      </a:cubicBezTo>
                      <a:cubicBezTo>
                        <a:pt x="39" y="398"/>
                        <a:pt x="40" y="400"/>
                        <a:pt x="41" y="401"/>
                      </a:cubicBezTo>
                      <a:cubicBezTo>
                        <a:pt x="42" y="403"/>
                        <a:pt x="44" y="405"/>
                        <a:pt x="45" y="407"/>
                      </a:cubicBezTo>
                      <a:cubicBezTo>
                        <a:pt x="46" y="409"/>
                        <a:pt x="46" y="410"/>
                        <a:pt x="47" y="411"/>
                      </a:cubicBezTo>
                      <a:cubicBezTo>
                        <a:pt x="49" y="413"/>
                        <a:pt x="50" y="416"/>
                        <a:pt x="52" y="418"/>
                      </a:cubicBezTo>
                      <a:cubicBezTo>
                        <a:pt x="53" y="419"/>
                        <a:pt x="53" y="420"/>
                        <a:pt x="54" y="421"/>
                      </a:cubicBezTo>
                      <a:cubicBezTo>
                        <a:pt x="54" y="421"/>
                        <a:pt x="54" y="421"/>
                        <a:pt x="54" y="421"/>
                      </a:cubicBezTo>
                      <a:cubicBezTo>
                        <a:pt x="59" y="427"/>
                        <a:pt x="63" y="433"/>
                        <a:pt x="69" y="439"/>
                      </a:cubicBezTo>
                      <a:cubicBezTo>
                        <a:pt x="69" y="439"/>
                        <a:pt x="69" y="439"/>
                        <a:pt x="69" y="439"/>
                      </a:cubicBezTo>
                      <a:cubicBezTo>
                        <a:pt x="69" y="439"/>
                        <a:pt x="69" y="440"/>
                        <a:pt x="69" y="440"/>
                      </a:cubicBezTo>
                      <a:cubicBezTo>
                        <a:pt x="73" y="444"/>
                        <a:pt x="76" y="447"/>
                        <a:pt x="80" y="451"/>
                      </a:cubicBezTo>
                      <a:cubicBezTo>
                        <a:pt x="80" y="451"/>
                        <a:pt x="81" y="452"/>
                        <a:pt x="81" y="452"/>
                      </a:cubicBezTo>
                      <a:cubicBezTo>
                        <a:pt x="81" y="453"/>
                        <a:pt x="82" y="453"/>
                        <a:pt x="82" y="453"/>
                      </a:cubicBezTo>
                      <a:cubicBezTo>
                        <a:pt x="85" y="456"/>
                        <a:pt x="89" y="459"/>
                        <a:pt x="92" y="462"/>
                      </a:cubicBezTo>
                      <a:cubicBezTo>
                        <a:pt x="92" y="463"/>
                        <a:pt x="92" y="463"/>
                        <a:pt x="92" y="463"/>
                      </a:cubicBezTo>
                      <a:cubicBezTo>
                        <a:pt x="93" y="463"/>
                        <a:pt x="93" y="464"/>
                        <a:pt x="94" y="464"/>
                      </a:cubicBezTo>
                      <a:cubicBezTo>
                        <a:pt x="96" y="466"/>
                        <a:pt x="99" y="468"/>
                        <a:pt x="102" y="470"/>
                      </a:cubicBezTo>
                      <a:cubicBezTo>
                        <a:pt x="102" y="471"/>
                        <a:pt x="102" y="471"/>
                        <a:pt x="103" y="471"/>
                      </a:cubicBezTo>
                      <a:cubicBezTo>
                        <a:pt x="104" y="472"/>
                        <a:pt x="104" y="472"/>
                        <a:pt x="105" y="473"/>
                      </a:cubicBezTo>
                      <a:cubicBezTo>
                        <a:pt x="107" y="475"/>
                        <a:pt x="109" y="476"/>
                        <a:pt x="111" y="477"/>
                      </a:cubicBezTo>
                      <a:cubicBezTo>
                        <a:pt x="112" y="478"/>
                        <a:pt x="112" y="478"/>
                        <a:pt x="113" y="479"/>
                      </a:cubicBezTo>
                      <a:cubicBezTo>
                        <a:pt x="114" y="479"/>
                        <a:pt x="114" y="480"/>
                        <a:pt x="115" y="480"/>
                      </a:cubicBezTo>
                      <a:cubicBezTo>
                        <a:pt x="117" y="481"/>
                        <a:pt x="119" y="482"/>
                        <a:pt x="120" y="484"/>
                      </a:cubicBezTo>
                      <a:cubicBezTo>
                        <a:pt x="121" y="484"/>
                        <a:pt x="122" y="485"/>
                        <a:pt x="123" y="485"/>
                      </a:cubicBezTo>
                      <a:cubicBezTo>
                        <a:pt x="123" y="486"/>
                        <a:pt x="124" y="486"/>
                        <a:pt x="125" y="486"/>
                      </a:cubicBezTo>
                      <a:cubicBezTo>
                        <a:pt x="126" y="487"/>
                        <a:pt x="128" y="488"/>
                        <a:pt x="130" y="489"/>
                      </a:cubicBezTo>
                      <a:cubicBezTo>
                        <a:pt x="131" y="490"/>
                        <a:pt x="132" y="490"/>
                        <a:pt x="133" y="491"/>
                      </a:cubicBezTo>
                      <a:cubicBezTo>
                        <a:pt x="133" y="491"/>
                        <a:pt x="134" y="491"/>
                        <a:pt x="134" y="491"/>
                      </a:cubicBezTo>
                      <a:cubicBezTo>
                        <a:pt x="136" y="492"/>
                        <a:pt x="138" y="493"/>
                        <a:pt x="139" y="494"/>
                      </a:cubicBezTo>
                      <a:cubicBezTo>
                        <a:pt x="140" y="495"/>
                        <a:pt x="141" y="495"/>
                        <a:pt x="143" y="496"/>
                      </a:cubicBezTo>
                      <a:cubicBezTo>
                        <a:pt x="143" y="496"/>
                        <a:pt x="143" y="496"/>
                        <a:pt x="144" y="496"/>
                      </a:cubicBezTo>
                      <a:cubicBezTo>
                        <a:pt x="145" y="497"/>
                        <a:pt x="147" y="498"/>
                        <a:pt x="149" y="498"/>
                      </a:cubicBezTo>
                      <a:cubicBezTo>
                        <a:pt x="150" y="499"/>
                        <a:pt x="151" y="499"/>
                        <a:pt x="152" y="500"/>
                      </a:cubicBezTo>
                      <a:cubicBezTo>
                        <a:pt x="153" y="500"/>
                        <a:pt x="153" y="500"/>
                        <a:pt x="154" y="500"/>
                      </a:cubicBezTo>
                      <a:cubicBezTo>
                        <a:pt x="155" y="501"/>
                        <a:pt x="157" y="502"/>
                        <a:pt x="159" y="502"/>
                      </a:cubicBezTo>
                      <a:cubicBezTo>
                        <a:pt x="160" y="503"/>
                        <a:pt x="161" y="503"/>
                        <a:pt x="162" y="504"/>
                      </a:cubicBezTo>
                      <a:cubicBezTo>
                        <a:pt x="163" y="504"/>
                        <a:pt x="163" y="504"/>
                        <a:pt x="163" y="504"/>
                      </a:cubicBezTo>
                      <a:cubicBezTo>
                        <a:pt x="165" y="505"/>
                        <a:pt x="167" y="505"/>
                        <a:pt x="169" y="506"/>
                      </a:cubicBezTo>
                      <a:cubicBezTo>
                        <a:pt x="170" y="506"/>
                        <a:pt x="171" y="506"/>
                        <a:pt x="172" y="507"/>
                      </a:cubicBezTo>
                      <a:cubicBezTo>
                        <a:pt x="173" y="507"/>
                        <a:pt x="173" y="507"/>
                        <a:pt x="174" y="507"/>
                      </a:cubicBezTo>
                      <a:cubicBezTo>
                        <a:pt x="175" y="508"/>
                        <a:pt x="177" y="508"/>
                        <a:pt x="179" y="508"/>
                      </a:cubicBezTo>
                      <a:cubicBezTo>
                        <a:pt x="180" y="509"/>
                        <a:pt x="182" y="509"/>
                        <a:pt x="183" y="509"/>
                      </a:cubicBezTo>
                      <a:cubicBezTo>
                        <a:pt x="183" y="509"/>
                        <a:pt x="184" y="509"/>
                        <a:pt x="184" y="510"/>
                      </a:cubicBezTo>
                      <a:cubicBezTo>
                        <a:pt x="186" y="510"/>
                        <a:pt x="188" y="510"/>
                        <a:pt x="190" y="511"/>
                      </a:cubicBezTo>
                      <a:cubicBezTo>
                        <a:pt x="192" y="511"/>
                        <a:pt x="193" y="511"/>
                        <a:pt x="194" y="511"/>
                      </a:cubicBezTo>
                      <a:cubicBezTo>
                        <a:pt x="194" y="511"/>
                        <a:pt x="194" y="511"/>
                        <a:pt x="195" y="511"/>
                      </a:cubicBezTo>
                      <a:cubicBezTo>
                        <a:pt x="198" y="512"/>
                        <a:pt x="201" y="512"/>
                        <a:pt x="204" y="513"/>
                      </a:cubicBezTo>
                      <a:cubicBezTo>
                        <a:pt x="205" y="513"/>
                        <a:pt x="205" y="513"/>
                        <a:pt x="205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10" y="513"/>
                        <a:pt x="214" y="513"/>
                        <a:pt x="218" y="513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37" name="Freeform 342">
                  <a:extLst>
                    <a:ext uri="{FF2B5EF4-FFF2-40B4-BE49-F238E27FC236}">
                      <a16:creationId xmlns:a16="http://schemas.microsoft.com/office/drawing/2014/main" id="{EDA3B88D-6AA0-441B-A1F5-DD6C43B2F9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557" y="868363"/>
                  <a:ext cx="2562224" cy="5146675"/>
                </a:xfrm>
                <a:custGeom>
                  <a:avLst/>
                  <a:gdLst>
                    <a:gd name="T0" fmla="*/ 677 w 679"/>
                    <a:gd name="T1" fmla="*/ 493 h 1365"/>
                    <a:gd name="T2" fmla="*/ 670 w 679"/>
                    <a:gd name="T3" fmla="*/ 436 h 1365"/>
                    <a:gd name="T4" fmla="*/ 661 w 679"/>
                    <a:gd name="T5" fmla="*/ 393 h 1365"/>
                    <a:gd name="T6" fmla="*/ 647 w 679"/>
                    <a:gd name="T7" fmla="*/ 346 h 1365"/>
                    <a:gd name="T8" fmla="*/ 623 w 679"/>
                    <a:gd name="T9" fmla="*/ 285 h 1365"/>
                    <a:gd name="T10" fmla="*/ 595 w 679"/>
                    <a:gd name="T11" fmla="*/ 231 h 1365"/>
                    <a:gd name="T12" fmla="*/ 568 w 679"/>
                    <a:gd name="T13" fmla="*/ 191 h 1365"/>
                    <a:gd name="T14" fmla="*/ 524 w 679"/>
                    <a:gd name="T15" fmla="*/ 138 h 1365"/>
                    <a:gd name="T16" fmla="*/ 489 w 679"/>
                    <a:gd name="T17" fmla="*/ 104 h 1365"/>
                    <a:gd name="T18" fmla="*/ 450 w 679"/>
                    <a:gd name="T19" fmla="*/ 74 h 1365"/>
                    <a:gd name="T20" fmla="*/ 423 w 679"/>
                    <a:gd name="T21" fmla="*/ 56 h 1365"/>
                    <a:gd name="T22" fmla="*/ 386 w 679"/>
                    <a:gd name="T23" fmla="*/ 37 h 1365"/>
                    <a:gd name="T24" fmla="*/ 353 w 679"/>
                    <a:gd name="T25" fmla="*/ 23 h 1365"/>
                    <a:gd name="T26" fmla="*/ 322 w 679"/>
                    <a:gd name="T27" fmla="*/ 13 h 1365"/>
                    <a:gd name="T28" fmla="*/ 280 w 679"/>
                    <a:gd name="T29" fmla="*/ 4 h 1365"/>
                    <a:gd name="T30" fmla="*/ 231 w 679"/>
                    <a:gd name="T31" fmla="*/ 0 h 1365"/>
                    <a:gd name="T32" fmla="*/ 203 w 679"/>
                    <a:gd name="T33" fmla="*/ 1 h 1365"/>
                    <a:gd name="T34" fmla="*/ 173 w 679"/>
                    <a:gd name="T35" fmla="*/ 4 h 1365"/>
                    <a:gd name="T36" fmla="*/ 18 w 679"/>
                    <a:gd name="T37" fmla="*/ 39 h 1365"/>
                    <a:gd name="T38" fmla="*/ 52 w 679"/>
                    <a:gd name="T39" fmla="*/ 35 h 1365"/>
                    <a:gd name="T40" fmla="*/ 105 w 679"/>
                    <a:gd name="T41" fmla="*/ 35 h 1365"/>
                    <a:gd name="T42" fmla="*/ 160 w 679"/>
                    <a:gd name="T43" fmla="*/ 44 h 1365"/>
                    <a:gd name="T44" fmla="*/ 213 w 679"/>
                    <a:gd name="T45" fmla="*/ 61 h 1365"/>
                    <a:gd name="T46" fmla="*/ 261 w 679"/>
                    <a:gd name="T47" fmla="*/ 84 h 1365"/>
                    <a:gd name="T48" fmla="*/ 312 w 679"/>
                    <a:gd name="T49" fmla="*/ 117 h 1365"/>
                    <a:gd name="T50" fmla="*/ 369 w 679"/>
                    <a:gd name="T51" fmla="*/ 167 h 1365"/>
                    <a:gd name="T52" fmla="*/ 417 w 679"/>
                    <a:gd name="T53" fmla="*/ 224 h 1365"/>
                    <a:gd name="T54" fmla="*/ 449 w 679"/>
                    <a:gd name="T55" fmla="*/ 274 h 1365"/>
                    <a:gd name="T56" fmla="*/ 478 w 679"/>
                    <a:gd name="T57" fmla="*/ 332 h 1365"/>
                    <a:gd name="T58" fmla="*/ 500 w 679"/>
                    <a:gd name="T59" fmla="*/ 390 h 1365"/>
                    <a:gd name="T60" fmla="*/ 516 w 679"/>
                    <a:gd name="T61" fmla="*/ 450 h 1365"/>
                    <a:gd name="T62" fmla="*/ 525 w 679"/>
                    <a:gd name="T63" fmla="*/ 504 h 1365"/>
                    <a:gd name="T64" fmla="*/ 528 w 679"/>
                    <a:gd name="T65" fmla="*/ 579 h 1365"/>
                    <a:gd name="T66" fmla="*/ 525 w 679"/>
                    <a:gd name="T67" fmla="*/ 614 h 1365"/>
                    <a:gd name="T68" fmla="*/ 512 w 679"/>
                    <a:gd name="T69" fmla="*/ 680 h 1365"/>
                    <a:gd name="T70" fmla="*/ 495 w 679"/>
                    <a:gd name="T71" fmla="*/ 734 h 1365"/>
                    <a:gd name="T72" fmla="*/ 468 w 679"/>
                    <a:gd name="T73" fmla="*/ 803 h 1365"/>
                    <a:gd name="T74" fmla="*/ 433 w 679"/>
                    <a:gd name="T75" fmla="*/ 878 h 1365"/>
                    <a:gd name="T76" fmla="*/ 394 w 679"/>
                    <a:gd name="T77" fmla="*/ 953 h 1365"/>
                    <a:gd name="T78" fmla="*/ 352 w 679"/>
                    <a:gd name="T79" fmla="*/ 1024 h 1365"/>
                    <a:gd name="T80" fmla="*/ 277 w 679"/>
                    <a:gd name="T81" fmla="*/ 1144 h 1365"/>
                    <a:gd name="T82" fmla="*/ 247 w 679"/>
                    <a:gd name="T83" fmla="*/ 1189 h 1365"/>
                    <a:gd name="T84" fmla="*/ 209 w 679"/>
                    <a:gd name="T85" fmla="*/ 1243 h 1365"/>
                    <a:gd name="T86" fmla="*/ 172 w 679"/>
                    <a:gd name="T87" fmla="*/ 1294 h 1365"/>
                    <a:gd name="T88" fmla="*/ 145 w 679"/>
                    <a:gd name="T89" fmla="*/ 1329 h 1365"/>
                    <a:gd name="T90" fmla="*/ 130 w 679"/>
                    <a:gd name="T91" fmla="*/ 1349 h 1365"/>
                    <a:gd name="T92" fmla="*/ 268 w 679"/>
                    <a:gd name="T93" fmla="*/ 1331 h 1365"/>
                    <a:gd name="T94" fmla="*/ 287 w 679"/>
                    <a:gd name="T95" fmla="*/ 1306 h 1365"/>
                    <a:gd name="T96" fmla="*/ 304 w 679"/>
                    <a:gd name="T97" fmla="*/ 1284 h 1365"/>
                    <a:gd name="T98" fmla="*/ 334 w 679"/>
                    <a:gd name="T99" fmla="*/ 1244 h 1365"/>
                    <a:gd name="T100" fmla="*/ 359 w 679"/>
                    <a:gd name="T101" fmla="*/ 1209 h 1365"/>
                    <a:gd name="T102" fmla="*/ 397 w 679"/>
                    <a:gd name="T103" fmla="*/ 1155 h 1365"/>
                    <a:gd name="T104" fmla="*/ 427 w 679"/>
                    <a:gd name="T105" fmla="*/ 1111 h 1365"/>
                    <a:gd name="T106" fmla="*/ 479 w 679"/>
                    <a:gd name="T107" fmla="*/ 1030 h 1365"/>
                    <a:gd name="T108" fmla="*/ 529 w 679"/>
                    <a:gd name="T109" fmla="*/ 947 h 1365"/>
                    <a:gd name="T110" fmla="*/ 570 w 679"/>
                    <a:gd name="T111" fmla="*/ 871 h 1365"/>
                    <a:gd name="T112" fmla="*/ 602 w 679"/>
                    <a:gd name="T113" fmla="*/ 807 h 1365"/>
                    <a:gd name="T114" fmla="*/ 629 w 679"/>
                    <a:gd name="T115" fmla="*/ 746 h 1365"/>
                    <a:gd name="T116" fmla="*/ 646 w 679"/>
                    <a:gd name="T117" fmla="*/ 701 h 1365"/>
                    <a:gd name="T118" fmla="*/ 662 w 679"/>
                    <a:gd name="T119" fmla="*/ 649 h 1365"/>
                    <a:gd name="T120" fmla="*/ 669 w 679"/>
                    <a:gd name="T121" fmla="*/ 618 h 1365"/>
                    <a:gd name="T122" fmla="*/ 676 w 679"/>
                    <a:gd name="T123" fmla="*/ 578 h 1365"/>
                    <a:gd name="T124" fmla="*/ 679 w 679"/>
                    <a:gd name="T125" fmla="*/ 548 h 13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679" h="1365">
                      <a:moveTo>
                        <a:pt x="679" y="529"/>
                      </a:moveTo>
                      <a:cubicBezTo>
                        <a:pt x="679" y="527"/>
                        <a:pt x="679" y="525"/>
                        <a:pt x="679" y="523"/>
                      </a:cubicBezTo>
                      <a:cubicBezTo>
                        <a:pt x="679" y="516"/>
                        <a:pt x="678" y="509"/>
                        <a:pt x="678" y="502"/>
                      </a:cubicBezTo>
                      <a:cubicBezTo>
                        <a:pt x="678" y="501"/>
                        <a:pt x="678" y="500"/>
                        <a:pt x="678" y="499"/>
                      </a:cubicBezTo>
                      <a:cubicBezTo>
                        <a:pt x="678" y="497"/>
                        <a:pt x="678" y="495"/>
                        <a:pt x="677" y="493"/>
                      </a:cubicBezTo>
                      <a:cubicBezTo>
                        <a:pt x="677" y="485"/>
                        <a:pt x="676" y="478"/>
                        <a:pt x="675" y="470"/>
                      </a:cubicBezTo>
                      <a:cubicBezTo>
                        <a:pt x="675" y="468"/>
                        <a:pt x="675" y="467"/>
                        <a:pt x="675" y="465"/>
                      </a:cubicBezTo>
                      <a:cubicBezTo>
                        <a:pt x="675" y="463"/>
                        <a:pt x="674" y="461"/>
                        <a:pt x="674" y="460"/>
                      </a:cubicBezTo>
                      <a:cubicBezTo>
                        <a:pt x="674" y="457"/>
                        <a:pt x="673" y="455"/>
                        <a:pt x="673" y="452"/>
                      </a:cubicBezTo>
                      <a:cubicBezTo>
                        <a:pt x="672" y="447"/>
                        <a:pt x="671" y="442"/>
                        <a:pt x="670" y="436"/>
                      </a:cubicBezTo>
                      <a:cubicBezTo>
                        <a:pt x="670" y="434"/>
                        <a:pt x="670" y="432"/>
                        <a:pt x="669" y="429"/>
                      </a:cubicBezTo>
                      <a:cubicBezTo>
                        <a:pt x="669" y="428"/>
                        <a:pt x="669" y="427"/>
                        <a:pt x="669" y="426"/>
                      </a:cubicBezTo>
                      <a:cubicBezTo>
                        <a:pt x="668" y="423"/>
                        <a:pt x="667" y="420"/>
                        <a:pt x="667" y="417"/>
                      </a:cubicBezTo>
                      <a:cubicBezTo>
                        <a:pt x="666" y="413"/>
                        <a:pt x="665" y="409"/>
                        <a:pt x="664" y="405"/>
                      </a:cubicBezTo>
                      <a:cubicBezTo>
                        <a:pt x="663" y="401"/>
                        <a:pt x="662" y="397"/>
                        <a:pt x="661" y="393"/>
                      </a:cubicBezTo>
                      <a:cubicBezTo>
                        <a:pt x="660" y="389"/>
                        <a:pt x="659" y="385"/>
                        <a:pt x="658" y="381"/>
                      </a:cubicBezTo>
                      <a:cubicBezTo>
                        <a:pt x="658" y="380"/>
                        <a:pt x="658" y="379"/>
                        <a:pt x="658" y="378"/>
                      </a:cubicBezTo>
                      <a:cubicBezTo>
                        <a:pt x="657" y="376"/>
                        <a:pt x="656" y="373"/>
                        <a:pt x="655" y="370"/>
                      </a:cubicBezTo>
                      <a:cubicBezTo>
                        <a:pt x="654" y="366"/>
                        <a:pt x="652" y="361"/>
                        <a:pt x="651" y="356"/>
                      </a:cubicBezTo>
                      <a:cubicBezTo>
                        <a:pt x="650" y="352"/>
                        <a:pt x="649" y="349"/>
                        <a:pt x="647" y="346"/>
                      </a:cubicBezTo>
                      <a:cubicBezTo>
                        <a:pt x="646" y="341"/>
                        <a:pt x="644" y="336"/>
                        <a:pt x="643" y="332"/>
                      </a:cubicBezTo>
                      <a:cubicBezTo>
                        <a:pt x="641" y="328"/>
                        <a:pt x="640" y="325"/>
                        <a:pt x="639" y="321"/>
                      </a:cubicBezTo>
                      <a:cubicBezTo>
                        <a:pt x="637" y="317"/>
                        <a:pt x="635" y="313"/>
                        <a:pt x="633" y="308"/>
                      </a:cubicBezTo>
                      <a:cubicBezTo>
                        <a:pt x="632" y="305"/>
                        <a:pt x="631" y="301"/>
                        <a:pt x="629" y="298"/>
                      </a:cubicBezTo>
                      <a:cubicBezTo>
                        <a:pt x="627" y="294"/>
                        <a:pt x="625" y="289"/>
                        <a:pt x="623" y="285"/>
                      </a:cubicBezTo>
                      <a:cubicBezTo>
                        <a:pt x="622" y="282"/>
                        <a:pt x="620" y="278"/>
                        <a:pt x="619" y="275"/>
                      </a:cubicBezTo>
                      <a:cubicBezTo>
                        <a:pt x="616" y="271"/>
                        <a:pt x="614" y="267"/>
                        <a:pt x="612" y="262"/>
                      </a:cubicBezTo>
                      <a:cubicBezTo>
                        <a:pt x="610" y="259"/>
                        <a:pt x="609" y="256"/>
                        <a:pt x="607" y="253"/>
                      </a:cubicBezTo>
                      <a:cubicBezTo>
                        <a:pt x="605" y="249"/>
                        <a:pt x="602" y="245"/>
                        <a:pt x="600" y="240"/>
                      </a:cubicBezTo>
                      <a:cubicBezTo>
                        <a:pt x="598" y="237"/>
                        <a:pt x="597" y="234"/>
                        <a:pt x="595" y="231"/>
                      </a:cubicBezTo>
                      <a:cubicBezTo>
                        <a:pt x="592" y="227"/>
                        <a:pt x="590" y="223"/>
                        <a:pt x="587" y="219"/>
                      </a:cubicBezTo>
                      <a:cubicBezTo>
                        <a:pt x="585" y="216"/>
                        <a:pt x="583" y="213"/>
                        <a:pt x="582" y="211"/>
                      </a:cubicBezTo>
                      <a:cubicBezTo>
                        <a:pt x="579" y="206"/>
                        <a:pt x="575" y="201"/>
                        <a:pt x="572" y="197"/>
                      </a:cubicBezTo>
                      <a:cubicBezTo>
                        <a:pt x="571" y="195"/>
                        <a:pt x="570" y="193"/>
                        <a:pt x="568" y="191"/>
                      </a:cubicBezTo>
                      <a:cubicBezTo>
                        <a:pt x="568" y="191"/>
                        <a:pt x="568" y="191"/>
                        <a:pt x="568" y="191"/>
                      </a:cubicBezTo>
                      <a:cubicBezTo>
                        <a:pt x="564" y="185"/>
                        <a:pt x="560" y="180"/>
                        <a:pt x="555" y="174"/>
                      </a:cubicBezTo>
                      <a:cubicBezTo>
                        <a:pt x="555" y="173"/>
                        <a:pt x="554" y="173"/>
                        <a:pt x="553" y="172"/>
                      </a:cubicBezTo>
                      <a:cubicBezTo>
                        <a:pt x="548" y="165"/>
                        <a:pt x="543" y="159"/>
                        <a:pt x="538" y="153"/>
                      </a:cubicBezTo>
                      <a:cubicBezTo>
                        <a:pt x="538" y="153"/>
                        <a:pt x="538" y="153"/>
                        <a:pt x="538" y="153"/>
                      </a:cubicBezTo>
                      <a:cubicBezTo>
                        <a:pt x="533" y="148"/>
                        <a:pt x="529" y="143"/>
                        <a:pt x="524" y="138"/>
                      </a:cubicBezTo>
                      <a:cubicBezTo>
                        <a:pt x="523" y="137"/>
                        <a:pt x="521" y="135"/>
                        <a:pt x="520" y="134"/>
                      </a:cubicBezTo>
                      <a:cubicBezTo>
                        <a:pt x="517" y="131"/>
                        <a:pt x="515" y="128"/>
                        <a:pt x="512" y="126"/>
                      </a:cubicBezTo>
                      <a:cubicBezTo>
                        <a:pt x="512" y="125"/>
                        <a:pt x="511" y="125"/>
                        <a:pt x="510" y="124"/>
                      </a:cubicBezTo>
                      <a:cubicBezTo>
                        <a:pt x="504" y="118"/>
                        <a:pt x="497" y="111"/>
                        <a:pt x="490" y="105"/>
                      </a:cubicBezTo>
                      <a:cubicBezTo>
                        <a:pt x="490" y="105"/>
                        <a:pt x="489" y="105"/>
                        <a:pt x="489" y="104"/>
                      </a:cubicBezTo>
                      <a:cubicBezTo>
                        <a:pt x="488" y="104"/>
                        <a:pt x="487" y="103"/>
                        <a:pt x="486" y="102"/>
                      </a:cubicBezTo>
                      <a:cubicBezTo>
                        <a:pt x="481" y="97"/>
                        <a:pt x="475" y="93"/>
                        <a:pt x="470" y="89"/>
                      </a:cubicBezTo>
                      <a:cubicBezTo>
                        <a:pt x="469" y="88"/>
                        <a:pt x="468" y="87"/>
                        <a:pt x="467" y="87"/>
                      </a:cubicBezTo>
                      <a:cubicBezTo>
                        <a:pt x="466" y="85"/>
                        <a:pt x="464" y="84"/>
                        <a:pt x="463" y="83"/>
                      </a:cubicBezTo>
                      <a:cubicBezTo>
                        <a:pt x="459" y="80"/>
                        <a:pt x="455" y="77"/>
                        <a:pt x="450" y="74"/>
                      </a:cubicBezTo>
                      <a:cubicBezTo>
                        <a:pt x="449" y="73"/>
                        <a:pt x="448" y="72"/>
                        <a:pt x="446" y="71"/>
                      </a:cubicBezTo>
                      <a:cubicBezTo>
                        <a:pt x="445" y="70"/>
                        <a:pt x="444" y="70"/>
                        <a:pt x="442" y="69"/>
                      </a:cubicBezTo>
                      <a:cubicBezTo>
                        <a:pt x="439" y="66"/>
                        <a:pt x="435" y="64"/>
                        <a:pt x="431" y="62"/>
                      </a:cubicBezTo>
                      <a:cubicBezTo>
                        <a:pt x="429" y="60"/>
                        <a:pt x="428" y="59"/>
                        <a:pt x="426" y="58"/>
                      </a:cubicBezTo>
                      <a:cubicBezTo>
                        <a:pt x="425" y="58"/>
                        <a:pt x="424" y="57"/>
                        <a:pt x="423" y="56"/>
                      </a:cubicBezTo>
                      <a:cubicBezTo>
                        <a:pt x="419" y="54"/>
                        <a:pt x="416" y="52"/>
                        <a:pt x="412" y="50"/>
                      </a:cubicBezTo>
                      <a:cubicBezTo>
                        <a:pt x="410" y="49"/>
                        <a:pt x="408" y="48"/>
                        <a:pt x="406" y="47"/>
                      </a:cubicBezTo>
                      <a:cubicBezTo>
                        <a:pt x="405" y="46"/>
                        <a:pt x="404" y="46"/>
                        <a:pt x="403" y="45"/>
                      </a:cubicBezTo>
                      <a:cubicBezTo>
                        <a:pt x="400" y="43"/>
                        <a:pt x="396" y="42"/>
                        <a:pt x="392" y="40"/>
                      </a:cubicBezTo>
                      <a:cubicBezTo>
                        <a:pt x="390" y="39"/>
                        <a:pt x="388" y="38"/>
                        <a:pt x="386" y="37"/>
                      </a:cubicBezTo>
                      <a:cubicBezTo>
                        <a:pt x="385" y="36"/>
                        <a:pt x="384" y="36"/>
                        <a:pt x="383" y="36"/>
                      </a:cubicBezTo>
                      <a:cubicBezTo>
                        <a:pt x="380" y="34"/>
                        <a:pt x="376" y="33"/>
                        <a:pt x="373" y="31"/>
                      </a:cubicBezTo>
                      <a:cubicBezTo>
                        <a:pt x="370" y="30"/>
                        <a:pt x="368" y="29"/>
                        <a:pt x="366" y="28"/>
                      </a:cubicBezTo>
                      <a:cubicBezTo>
                        <a:pt x="365" y="28"/>
                        <a:pt x="364" y="27"/>
                        <a:pt x="363" y="27"/>
                      </a:cubicBezTo>
                      <a:cubicBezTo>
                        <a:pt x="360" y="26"/>
                        <a:pt x="356" y="24"/>
                        <a:pt x="353" y="23"/>
                      </a:cubicBezTo>
                      <a:cubicBezTo>
                        <a:pt x="350" y="22"/>
                        <a:pt x="348" y="21"/>
                        <a:pt x="345" y="20"/>
                      </a:cubicBezTo>
                      <a:cubicBezTo>
                        <a:pt x="344" y="20"/>
                        <a:pt x="344" y="20"/>
                        <a:pt x="343" y="20"/>
                      </a:cubicBezTo>
                      <a:cubicBezTo>
                        <a:pt x="339" y="18"/>
                        <a:pt x="336" y="17"/>
                        <a:pt x="332" y="16"/>
                      </a:cubicBezTo>
                      <a:cubicBezTo>
                        <a:pt x="330" y="16"/>
                        <a:pt x="327" y="15"/>
                        <a:pt x="324" y="14"/>
                      </a:cubicBezTo>
                      <a:cubicBezTo>
                        <a:pt x="324" y="14"/>
                        <a:pt x="323" y="14"/>
                        <a:pt x="322" y="13"/>
                      </a:cubicBezTo>
                      <a:cubicBezTo>
                        <a:pt x="318" y="12"/>
                        <a:pt x="314" y="11"/>
                        <a:pt x="310" y="10"/>
                      </a:cubicBezTo>
                      <a:cubicBezTo>
                        <a:pt x="308" y="10"/>
                        <a:pt x="305" y="9"/>
                        <a:pt x="303" y="9"/>
                      </a:cubicBezTo>
                      <a:cubicBezTo>
                        <a:pt x="302" y="8"/>
                        <a:pt x="301" y="8"/>
                        <a:pt x="301" y="8"/>
                      </a:cubicBezTo>
                      <a:cubicBezTo>
                        <a:pt x="296" y="7"/>
                        <a:pt x="292" y="7"/>
                        <a:pt x="287" y="6"/>
                      </a:cubicBezTo>
                      <a:cubicBezTo>
                        <a:pt x="285" y="5"/>
                        <a:pt x="282" y="5"/>
                        <a:pt x="280" y="4"/>
                      </a:cubicBezTo>
                      <a:cubicBezTo>
                        <a:pt x="280" y="4"/>
                        <a:pt x="279" y="4"/>
                        <a:pt x="279" y="4"/>
                      </a:cubicBezTo>
                      <a:cubicBezTo>
                        <a:pt x="272" y="3"/>
                        <a:pt x="266" y="3"/>
                        <a:pt x="259" y="2"/>
                      </a:cubicBezTo>
                      <a:cubicBezTo>
                        <a:pt x="258" y="2"/>
                        <a:pt x="257" y="2"/>
                        <a:pt x="256" y="2"/>
                      </a:cubicBezTo>
                      <a:cubicBezTo>
                        <a:pt x="256" y="2"/>
                        <a:pt x="256" y="2"/>
                        <a:pt x="256" y="2"/>
                      </a:cubicBezTo>
                      <a:cubicBezTo>
                        <a:pt x="248" y="1"/>
                        <a:pt x="240" y="1"/>
                        <a:pt x="231" y="0"/>
                      </a:cubicBezTo>
                      <a:cubicBezTo>
                        <a:pt x="231" y="0"/>
                        <a:pt x="231" y="0"/>
                        <a:pt x="230" y="0"/>
                      </a:cubicBezTo>
                      <a:cubicBezTo>
                        <a:pt x="230" y="0"/>
                        <a:pt x="230" y="0"/>
                        <a:pt x="230" y="0"/>
                      </a:cubicBezTo>
                      <a:cubicBezTo>
                        <a:pt x="227" y="0"/>
                        <a:pt x="224" y="0"/>
                        <a:pt x="220" y="0"/>
                      </a:cubicBezTo>
                      <a:cubicBezTo>
                        <a:pt x="219" y="0"/>
                        <a:pt x="217" y="0"/>
                        <a:pt x="216" y="1"/>
                      </a:cubicBezTo>
                      <a:cubicBezTo>
                        <a:pt x="211" y="1"/>
                        <a:pt x="207" y="1"/>
                        <a:pt x="203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197" y="1"/>
                        <a:pt x="193" y="2"/>
                        <a:pt x="188" y="2"/>
                      </a:cubicBezTo>
                      <a:cubicBezTo>
                        <a:pt x="186" y="3"/>
                        <a:pt x="185" y="3"/>
                        <a:pt x="183" y="3"/>
                      </a:cubicBezTo>
                      <a:cubicBezTo>
                        <a:pt x="180" y="3"/>
                        <a:pt x="176" y="4"/>
                        <a:pt x="173" y="4"/>
                      </a:cubicBezTo>
                      <a:cubicBezTo>
                        <a:pt x="172" y="5"/>
                        <a:pt x="172" y="5"/>
                        <a:pt x="171" y="5"/>
                      </a:cubicBezTo>
                      <a:cubicBezTo>
                        <a:pt x="170" y="5"/>
                        <a:pt x="169" y="5"/>
                        <a:pt x="169" y="5"/>
                      </a:cubicBezTo>
                      <a:cubicBezTo>
                        <a:pt x="163" y="6"/>
                        <a:pt x="157" y="7"/>
                        <a:pt x="151" y="9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6" y="41"/>
                        <a:pt x="12" y="40"/>
                        <a:pt x="18" y="39"/>
                      </a:cubicBezTo>
                      <a:cubicBezTo>
                        <a:pt x="19" y="39"/>
                        <a:pt x="21" y="38"/>
                        <a:pt x="23" y="38"/>
                      </a:cubicBezTo>
                      <a:cubicBezTo>
                        <a:pt x="26" y="38"/>
                        <a:pt x="29" y="37"/>
                        <a:pt x="33" y="37"/>
                      </a:cubicBezTo>
                      <a:cubicBezTo>
                        <a:pt x="34" y="37"/>
                        <a:pt x="36" y="36"/>
                        <a:pt x="37" y="36"/>
                      </a:cubicBezTo>
                      <a:cubicBezTo>
                        <a:pt x="42" y="36"/>
                        <a:pt x="47" y="35"/>
                        <a:pt x="52" y="35"/>
                      </a:cubicBezTo>
                      <a:cubicBezTo>
                        <a:pt x="52" y="35"/>
                        <a:pt x="52" y="35"/>
                        <a:pt x="52" y="35"/>
                      </a:cubicBezTo>
                      <a:cubicBezTo>
                        <a:pt x="57" y="35"/>
                        <a:pt x="61" y="34"/>
                        <a:pt x="65" y="34"/>
                      </a:cubicBezTo>
                      <a:cubicBezTo>
                        <a:pt x="67" y="34"/>
                        <a:pt x="68" y="34"/>
                        <a:pt x="70" y="34"/>
                      </a:cubicBezTo>
                      <a:cubicBezTo>
                        <a:pt x="73" y="34"/>
                        <a:pt x="76" y="34"/>
                        <a:pt x="79" y="34"/>
                      </a:cubicBezTo>
                      <a:cubicBezTo>
                        <a:pt x="80" y="34"/>
                        <a:pt x="80" y="34"/>
                        <a:pt x="81" y="34"/>
                      </a:cubicBezTo>
                      <a:cubicBezTo>
                        <a:pt x="89" y="34"/>
                        <a:pt x="97" y="35"/>
                        <a:pt x="105" y="35"/>
                      </a:cubicBezTo>
                      <a:cubicBezTo>
                        <a:pt x="106" y="35"/>
                        <a:pt x="107" y="36"/>
                        <a:pt x="109" y="36"/>
                      </a:cubicBezTo>
                      <a:cubicBezTo>
                        <a:pt x="115" y="36"/>
                        <a:pt x="122" y="37"/>
                        <a:pt x="128" y="38"/>
                      </a:cubicBezTo>
                      <a:cubicBezTo>
                        <a:pt x="131" y="38"/>
                        <a:pt x="134" y="39"/>
                        <a:pt x="137" y="39"/>
                      </a:cubicBezTo>
                      <a:cubicBezTo>
                        <a:pt x="141" y="40"/>
                        <a:pt x="146" y="41"/>
                        <a:pt x="150" y="42"/>
                      </a:cubicBezTo>
                      <a:cubicBezTo>
                        <a:pt x="153" y="43"/>
                        <a:pt x="157" y="43"/>
                        <a:pt x="160" y="44"/>
                      </a:cubicBezTo>
                      <a:cubicBezTo>
                        <a:pt x="164" y="45"/>
                        <a:pt x="168" y="46"/>
                        <a:pt x="171" y="47"/>
                      </a:cubicBezTo>
                      <a:cubicBezTo>
                        <a:pt x="175" y="48"/>
                        <a:pt x="178" y="49"/>
                        <a:pt x="182" y="50"/>
                      </a:cubicBezTo>
                      <a:cubicBezTo>
                        <a:pt x="185" y="51"/>
                        <a:pt x="189" y="52"/>
                        <a:pt x="192" y="53"/>
                      </a:cubicBezTo>
                      <a:cubicBezTo>
                        <a:pt x="195" y="54"/>
                        <a:pt x="199" y="56"/>
                        <a:pt x="202" y="57"/>
                      </a:cubicBezTo>
                      <a:cubicBezTo>
                        <a:pt x="206" y="58"/>
                        <a:pt x="209" y="59"/>
                        <a:pt x="213" y="61"/>
                      </a:cubicBezTo>
                      <a:cubicBezTo>
                        <a:pt x="216" y="62"/>
                        <a:pt x="219" y="63"/>
                        <a:pt x="222" y="65"/>
                      </a:cubicBezTo>
                      <a:cubicBezTo>
                        <a:pt x="226" y="66"/>
                        <a:pt x="229" y="68"/>
                        <a:pt x="233" y="69"/>
                      </a:cubicBezTo>
                      <a:cubicBezTo>
                        <a:pt x="236" y="71"/>
                        <a:pt x="239" y="72"/>
                        <a:pt x="242" y="74"/>
                      </a:cubicBezTo>
                      <a:cubicBezTo>
                        <a:pt x="245" y="75"/>
                        <a:pt x="249" y="77"/>
                        <a:pt x="252" y="79"/>
                      </a:cubicBezTo>
                      <a:cubicBezTo>
                        <a:pt x="255" y="81"/>
                        <a:pt x="258" y="82"/>
                        <a:pt x="261" y="84"/>
                      </a:cubicBezTo>
                      <a:cubicBezTo>
                        <a:pt x="265" y="86"/>
                        <a:pt x="269" y="88"/>
                        <a:pt x="272" y="90"/>
                      </a:cubicBezTo>
                      <a:cubicBezTo>
                        <a:pt x="275" y="92"/>
                        <a:pt x="278" y="93"/>
                        <a:pt x="281" y="95"/>
                      </a:cubicBezTo>
                      <a:cubicBezTo>
                        <a:pt x="284" y="98"/>
                        <a:pt x="288" y="100"/>
                        <a:pt x="292" y="102"/>
                      </a:cubicBezTo>
                      <a:cubicBezTo>
                        <a:pt x="294" y="104"/>
                        <a:pt x="297" y="106"/>
                        <a:pt x="300" y="108"/>
                      </a:cubicBezTo>
                      <a:cubicBezTo>
                        <a:pt x="304" y="111"/>
                        <a:pt x="308" y="114"/>
                        <a:pt x="312" y="117"/>
                      </a:cubicBezTo>
                      <a:cubicBezTo>
                        <a:pt x="315" y="119"/>
                        <a:pt x="317" y="121"/>
                        <a:pt x="319" y="122"/>
                      </a:cubicBezTo>
                      <a:cubicBezTo>
                        <a:pt x="325" y="127"/>
                        <a:pt x="330" y="131"/>
                        <a:pt x="335" y="136"/>
                      </a:cubicBezTo>
                      <a:cubicBezTo>
                        <a:pt x="337" y="137"/>
                        <a:pt x="338" y="138"/>
                        <a:pt x="339" y="139"/>
                      </a:cubicBezTo>
                      <a:cubicBezTo>
                        <a:pt x="346" y="145"/>
                        <a:pt x="353" y="151"/>
                        <a:pt x="360" y="158"/>
                      </a:cubicBezTo>
                      <a:cubicBezTo>
                        <a:pt x="363" y="161"/>
                        <a:pt x="366" y="164"/>
                        <a:pt x="369" y="167"/>
                      </a:cubicBezTo>
                      <a:cubicBezTo>
                        <a:pt x="371" y="169"/>
                        <a:pt x="372" y="170"/>
                        <a:pt x="374" y="172"/>
                      </a:cubicBezTo>
                      <a:cubicBezTo>
                        <a:pt x="378" y="177"/>
                        <a:pt x="383" y="182"/>
                        <a:pt x="388" y="187"/>
                      </a:cubicBezTo>
                      <a:cubicBezTo>
                        <a:pt x="393" y="193"/>
                        <a:pt x="398" y="199"/>
                        <a:pt x="403" y="205"/>
                      </a:cubicBezTo>
                      <a:cubicBezTo>
                        <a:pt x="403" y="206"/>
                        <a:pt x="404" y="207"/>
                        <a:pt x="405" y="208"/>
                      </a:cubicBezTo>
                      <a:cubicBezTo>
                        <a:pt x="409" y="213"/>
                        <a:pt x="413" y="219"/>
                        <a:pt x="417" y="224"/>
                      </a:cubicBezTo>
                      <a:cubicBezTo>
                        <a:pt x="419" y="226"/>
                        <a:pt x="420" y="228"/>
                        <a:pt x="422" y="230"/>
                      </a:cubicBezTo>
                      <a:cubicBezTo>
                        <a:pt x="425" y="235"/>
                        <a:pt x="428" y="240"/>
                        <a:pt x="431" y="244"/>
                      </a:cubicBezTo>
                      <a:cubicBezTo>
                        <a:pt x="433" y="247"/>
                        <a:pt x="435" y="250"/>
                        <a:pt x="436" y="252"/>
                      </a:cubicBezTo>
                      <a:cubicBezTo>
                        <a:pt x="439" y="257"/>
                        <a:pt x="442" y="261"/>
                        <a:pt x="444" y="265"/>
                      </a:cubicBezTo>
                      <a:cubicBezTo>
                        <a:pt x="446" y="268"/>
                        <a:pt x="448" y="271"/>
                        <a:pt x="449" y="274"/>
                      </a:cubicBezTo>
                      <a:cubicBezTo>
                        <a:pt x="452" y="278"/>
                        <a:pt x="454" y="282"/>
                        <a:pt x="456" y="287"/>
                      </a:cubicBezTo>
                      <a:cubicBezTo>
                        <a:pt x="458" y="290"/>
                        <a:pt x="460" y="293"/>
                        <a:pt x="461" y="296"/>
                      </a:cubicBezTo>
                      <a:cubicBezTo>
                        <a:pt x="464" y="300"/>
                        <a:pt x="466" y="305"/>
                        <a:pt x="468" y="309"/>
                      </a:cubicBezTo>
                      <a:cubicBezTo>
                        <a:pt x="470" y="312"/>
                        <a:pt x="471" y="315"/>
                        <a:pt x="473" y="319"/>
                      </a:cubicBezTo>
                      <a:cubicBezTo>
                        <a:pt x="475" y="323"/>
                        <a:pt x="477" y="327"/>
                        <a:pt x="478" y="332"/>
                      </a:cubicBezTo>
                      <a:cubicBezTo>
                        <a:pt x="480" y="335"/>
                        <a:pt x="481" y="338"/>
                        <a:pt x="483" y="342"/>
                      </a:cubicBezTo>
                      <a:cubicBezTo>
                        <a:pt x="485" y="346"/>
                        <a:pt x="486" y="351"/>
                        <a:pt x="488" y="355"/>
                      </a:cubicBezTo>
                      <a:cubicBezTo>
                        <a:pt x="489" y="359"/>
                        <a:pt x="491" y="362"/>
                        <a:pt x="492" y="365"/>
                      </a:cubicBezTo>
                      <a:cubicBezTo>
                        <a:pt x="494" y="370"/>
                        <a:pt x="495" y="375"/>
                        <a:pt x="497" y="379"/>
                      </a:cubicBezTo>
                      <a:cubicBezTo>
                        <a:pt x="498" y="383"/>
                        <a:pt x="499" y="386"/>
                        <a:pt x="500" y="390"/>
                      </a:cubicBezTo>
                      <a:cubicBezTo>
                        <a:pt x="502" y="394"/>
                        <a:pt x="503" y="399"/>
                        <a:pt x="505" y="404"/>
                      </a:cubicBezTo>
                      <a:cubicBezTo>
                        <a:pt x="506" y="408"/>
                        <a:pt x="507" y="411"/>
                        <a:pt x="508" y="414"/>
                      </a:cubicBezTo>
                      <a:cubicBezTo>
                        <a:pt x="509" y="418"/>
                        <a:pt x="510" y="422"/>
                        <a:pt x="511" y="426"/>
                      </a:cubicBezTo>
                      <a:cubicBezTo>
                        <a:pt x="512" y="430"/>
                        <a:pt x="513" y="434"/>
                        <a:pt x="514" y="438"/>
                      </a:cubicBezTo>
                      <a:cubicBezTo>
                        <a:pt x="514" y="442"/>
                        <a:pt x="515" y="446"/>
                        <a:pt x="516" y="450"/>
                      </a:cubicBezTo>
                      <a:cubicBezTo>
                        <a:pt x="517" y="454"/>
                        <a:pt x="518" y="459"/>
                        <a:pt x="519" y="463"/>
                      </a:cubicBezTo>
                      <a:cubicBezTo>
                        <a:pt x="519" y="465"/>
                        <a:pt x="519" y="468"/>
                        <a:pt x="520" y="470"/>
                      </a:cubicBezTo>
                      <a:cubicBezTo>
                        <a:pt x="521" y="475"/>
                        <a:pt x="522" y="481"/>
                        <a:pt x="522" y="486"/>
                      </a:cubicBezTo>
                      <a:cubicBezTo>
                        <a:pt x="523" y="488"/>
                        <a:pt x="523" y="491"/>
                        <a:pt x="523" y="493"/>
                      </a:cubicBezTo>
                      <a:cubicBezTo>
                        <a:pt x="524" y="497"/>
                        <a:pt x="524" y="500"/>
                        <a:pt x="525" y="504"/>
                      </a:cubicBezTo>
                      <a:cubicBezTo>
                        <a:pt x="525" y="511"/>
                        <a:pt x="526" y="519"/>
                        <a:pt x="527" y="527"/>
                      </a:cubicBezTo>
                      <a:cubicBezTo>
                        <a:pt x="527" y="530"/>
                        <a:pt x="527" y="533"/>
                        <a:pt x="527" y="536"/>
                      </a:cubicBezTo>
                      <a:cubicBezTo>
                        <a:pt x="528" y="543"/>
                        <a:pt x="528" y="550"/>
                        <a:pt x="528" y="557"/>
                      </a:cubicBezTo>
                      <a:cubicBezTo>
                        <a:pt x="528" y="560"/>
                        <a:pt x="529" y="563"/>
                        <a:pt x="529" y="566"/>
                      </a:cubicBezTo>
                      <a:cubicBezTo>
                        <a:pt x="529" y="570"/>
                        <a:pt x="529" y="575"/>
                        <a:pt x="528" y="579"/>
                      </a:cubicBezTo>
                      <a:cubicBezTo>
                        <a:pt x="528" y="580"/>
                        <a:pt x="528" y="581"/>
                        <a:pt x="528" y="582"/>
                      </a:cubicBezTo>
                      <a:cubicBezTo>
                        <a:pt x="528" y="586"/>
                        <a:pt x="528" y="590"/>
                        <a:pt x="528" y="594"/>
                      </a:cubicBezTo>
                      <a:cubicBezTo>
                        <a:pt x="527" y="596"/>
                        <a:pt x="527" y="597"/>
                        <a:pt x="527" y="599"/>
                      </a:cubicBezTo>
                      <a:cubicBezTo>
                        <a:pt x="527" y="602"/>
                        <a:pt x="526" y="606"/>
                        <a:pt x="526" y="609"/>
                      </a:cubicBezTo>
                      <a:cubicBezTo>
                        <a:pt x="526" y="611"/>
                        <a:pt x="526" y="613"/>
                        <a:pt x="525" y="614"/>
                      </a:cubicBezTo>
                      <a:cubicBezTo>
                        <a:pt x="525" y="619"/>
                        <a:pt x="524" y="625"/>
                        <a:pt x="523" y="630"/>
                      </a:cubicBezTo>
                      <a:cubicBezTo>
                        <a:pt x="523" y="631"/>
                        <a:pt x="523" y="632"/>
                        <a:pt x="522" y="633"/>
                      </a:cubicBezTo>
                      <a:cubicBezTo>
                        <a:pt x="521" y="639"/>
                        <a:pt x="520" y="645"/>
                        <a:pt x="519" y="651"/>
                      </a:cubicBezTo>
                      <a:cubicBezTo>
                        <a:pt x="519" y="653"/>
                        <a:pt x="518" y="654"/>
                        <a:pt x="518" y="655"/>
                      </a:cubicBezTo>
                      <a:cubicBezTo>
                        <a:pt x="516" y="663"/>
                        <a:pt x="514" y="671"/>
                        <a:pt x="512" y="680"/>
                      </a:cubicBezTo>
                      <a:cubicBezTo>
                        <a:pt x="512" y="681"/>
                        <a:pt x="511" y="681"/>
                        <a:pt x="511" y="682"/>
                      </a:cubicBezTo>
                      <a:cubicBezTo>
                        <a:pt x="509" y="692"/>
                        <a:pt x="506" y="701"/>
                        <a:pt x="503" y="711"/>
                      </a:cubicBezTo>
                      <a:cubicBezTo>
                        <a:pt x="502" y="712"/>
                        <a:pt x="502" y="714"/>
                        <a:pt x="501" y="716"/>
                      </a:cubicBezTo>
                      <a:cubicBezTo>
                        <a:pt x="500" y="720"/>
                        <a:pt x="499" y="724"/>
                        <a:pt x="497" y="728"/>
                      </a:cubicBezTo>
                      <a:cubicBezTo>
                        <a:pt x="496" y="730"/>
                        <a:pt x="496" y="732"/>
                        <a:pt x="495" y="734"/>
                      </a:cubicBezTo>
                      <a:cubicBezTo>
                        <a:pt x="494" y="739"/>
                        <a:pt x="492" y="743"/>
                        <a:pt x="490" y="747"/>
                      </a:cubicBezTo>
                      <a:cubicBezTo>
                        <a:pt x="490" y="749"/>
                        <a:pt x="489" y="750"/>
                        <a:pt x="489" y="752"/>
                      </a:cubicBezTo>
                      <a:cubicBezTo>
                        <a:pt x="486" y="760"/>
                        <a:pt x="483" y="767"/>
                        <a:pt x="480" y="775"/>
                      </a:cubicBezTo>
                      <a:cubicBezTo>
                        <a:pt x="479" y="776"/>
                        <a:pt x="479" y="778"/>
                        <a:pt x="478" y="779"/>
                      </a:cubicBezTo>
                      <a:cubicBezTo>
                        <a:pt x="475" y="787"/>
                        <a:pt x="472" y="795"/>
                        <a:pt x="468" y="803"/>
                      </a:cubicBezTo>
                      <a:cubicBezTo>
                        <a:pt x="468" y="803"/>
                        <a:pt x="468" y="803"/>
                        <a:pt x="468" y="803"/>
                      </a:cubicBezTo>
                      <a:cubicBezTo>
                        <a:pt x="463" y="814"/>
                        <a:pt x="458" y="826"/>
                        <a:pt x="452" y="838"/>
                      </a:cubicBezTo>
                      <a:cubicBezTo>
                        <a:pt x="452" y="839"/>
                        <a:pt x="452" y="840"/>
                        <a:pt x="451" y="841"/>
                      </a:cubicBezTo>
                      <a:cubicBezTo>
                        <a:pt x="446" y="852"/>
                        <a:pt x="441" y="863"/>
                        <a:pt x="435" y="874"/>
                      </a:cubicBezTo>
                      <a:cubicBezTo>
                        <a:pt x="435" y="875"/>
                        <a:pt x="434" y="877"/>
                        <a:pt x="433" y="878"/>
                      </a:cubicBezTo>
                      <a:cubicBezTo>
                        <a:pt x="429" y="886"/>
                        <a:pt x="425" y="894"/>
                        <a:pt x="421" y="901"/>
                      </a:cubicBezTo>
                      <a:cubicBezTo>
                        <a:pt x="421" y="902"/>
                        <a:pt x="420" y="903"/>
                        <a:pt x="420" y="904"/>
                      </a:cubicBezTo>
                      <a:cubicBezTo>
                        <a:pt x="416" y="912"/>
                        <a:pt x="412" y="919"/>
                        <a:pt x="408" y="926"/>
                      </a:cubicBezTo>
                      <a:cubicBezTo>
                        <a:pt x="408" y="927"/>
                        <a:pt x="407" y="928"/>
                        <a:pt x="406" y="930"/>
                      </a:cubicBezTo>
                      <a:cubicBezTo>
                        <a:pt x="402" y="937"/>
                        <a:pt x="398" y="945"/>
                        <a:pt x="394" y="953"/>
                      </a:cubicBezTo>
                      <a:cubicBezTo>
                        <a:pt x="393" y="954"/>
                        <a:pt x="392" y="956"/>
                        <a:pt x="391" y="957"/>
                      </a:cubicBezTo>
                      <a:cubicBezTo>
                        <a:pt x="387" y="965"/>
                        <a:pt x="383" y="973"/>
                        <a:pt x="378" y="980"/>
                      </a:cubicBezTo>
                      <a:cubicBezTo>
                        <a:pt x="378" y="981"/>
                        <a:pt x="378" y="981"/>
                        <a:pt x="378" y="981"/>
                      </a:cubicBezTo>
                      <a:cubicBezTo>
                        <a:pt x="370" y="995"/>
                        <a:pt x="362" y="1009"/>
                        <a:pt x="354" y="1022"/>
                      </a:cubicBezTo>
                      <a:cubicBezTo>
                        <a:pt x="353" y="1023"/>
                        <a:pt x="353" y="1024"/>
                        <a:pt x="352" y="1024"/>
                      </a:cubicBezTo>
                      <a:cubicBezTo>
                        <a:pt x="344" y="1038"/>
                        <a:pt x="336" y="1051"/>
                        <a:pt x="328" y="1064"/>
                      </a:cubicBezTo>
                      <a:cubicBezTo>
                        <a:pt x="328" y="1065"/>
                        <a:pt x="327" y="1066"/>
                        <a:pt x="326" y="1067"/>
                      </a:cubicBezTo>
                      <a:cubicBezTo>
                        <a:pt x="318" y="1080"/>
                        <a:pt x="310" y="1093"/>
                        <a:pt x="302" y="1105"/>
                      </a:cubicBezTo>
                      <a:cubicBezTo>
                        <a:pt x="302" y="1106"/>
                        <a:pt x="301" y="1106"/>
                        <a:pt x="301" y="1107"/>
                      </a:cubicBezTo>
                      <a:cubicBezTo>
                        <a:pt x="293" y="1120"/>
                        <a:pt x="285" y="1132"/>
                        <a:pt x="277" y="1144"/>
                      </a:cubicBezTo>
                      <a:cubicBezTo>
                        <a:pt x="276" y="1144"/>
                        <a:pt x="276" y="1145"/>
                        <a:pt x="276" y="1145"/>
                      </a:cubicBezTo>
                      <a:cubicBezTo>
                        <a:pt x="272" y="1152"/>
                        <a:pt x="267" y="1158"/>
                        <a:pt x="263" y="1164"/>
                      </a:cubicBezTo>
                      <a:cubicBezTo>
                        <a:pt x="262" y="1166"/>
                        <a:pt x="261" y="1167"/>
                        <a:pt x="260" y="1168"/>
                      </a:cubicBezTo>
                      <a:cubicBezTo>
                        <a:pt x="256" y="1175"/>
                        <a:pt x="252" y="1181"/>
                        <a:pt x="248" y="1187"/>
                      </a:cubicBezTo>
                      <a:cubicBezTo>
                        <a:pt x="247" y="1187"/>
                        <a:pt x="247" y="1188"/>
                        <a:pt x="247" y="1189"/>
                      </a:cubicBezTo>
                      <a:cubicBezTo>
                        <a:pt x="243" y="1194"/>
                        <a:pt x="239" y="1199"/>
                        <a:pt x="235" y="1205"/>
                      </a:cubicBezTo>
                      <a:cubicBezTo>
                        <a:pt x="234" y="1206"/>
                        <a:pt x="234" y="1207"/>
                        <a:pt x="233" y="1208"/>
                      </a:cubicBezTo>
                      <a:cubicBezTo>
                        <a:pt x="229" y="1214"/>
                        <a:pt x="225" y="1220"/>
                        <a:pt x="221" y="1225"/>
                      </a:cubicBezTo>
                      <a:cubicBezTo>
                        <a:pt x="220" y="1226"/>
                        <a:pt x="220" y="1227"/>
                        <a:pt x="219" y="1228"/>
                      </a:cubicBezTo>
                      <a:cubicBezTo>
                        <a:pt x="215" y="1233"/>
                        <a:pt x="212" y="1238"/>
                        <a:pt x="209" y="1243"/>
                      </a:cubicBezTo>
                      <a:cubicBezTo>
                        <a:pt x="208" y="1243"/>
                        <a:pt x="208" y="1244"/>
                        <a:pt x="207" y="1245"/>
                      </a:cubicBezTo>
                      <a:cubicBezTo>
                        <a:pt x="203" y="1250"/>
                        <a:pt x="200" y="1255"/>
                        <a:pt x="196" y="1260"/>
                      </a:cubicBezTo>
                      <a:cubicBezTo>
                        <a:pt x="195" y="1261"/>
                        <a:pt x="195" y="1262"/>
                        <a:pt x="194" y="1263"/>
                      </a:cubicBezTo>
                      <a:cubicBezTo>
                        <a:pt x="187" y="1273"/>
                        <a:pt x="180" y="1282"/>
                        <a:pt x="174" y="1291"/>
                      </a:cubicBezTo>
                      <a:cubicBezTo>
                        <a:pt x="173" y="1292"/>
                        <a:pt x="172" y="1293"/>
                        <a:pt x="172" y="1294"/>
                      </a:cubicBezTo>
                      <a:cubicBezTo>
                        <a:pt x="168" y="1298"/>
                        <a:pt x="165" y="1302"/>
                        <a:pt x="163" y="1306"/>
                      </a:cubicBezTo>
                      <a:cubicBezTo>
                        <a:pt x="162" y="1306"/>
                        <a:pt x="162" y="1307"/>
                        <a:pt x="161" y="1307"/>
                      </a:cubicBezTo>
                      <a:cubicBezTo>
                        <a:pt x="159" y="1311"/>
                        <a:pt x="156" y="1314"/>
                        <a:pt x="154" y="1318"/>
                      </a:cubicBezTo>
                      <a:cubicBezTo>
                        <a:pt x="153" y="1318"/>
                        <a:pt x="153" y="1319"/>
                        <a:pt x="152" y="1319"/>
                      </a:cubicBezTo>
                      <a:cubicBezTo>
                        <a:pt x="150" y="1323"/>
                        <a:pt x="147" y="1326"/>
                        <a:pt x="145" y="1329"/>
                      </a:cubicBezTo>
                      <a:cubicBezTo>
                        <a:pt x="145" y="1330"/>
                        <a:pt x="144" y="1330"/>
                        <a:pt x="144" y="1331"/>
                      </a:cubicBezTo>
                      <a:cubicBezTo>
                        <a:pt x="141" y="1334"/>
                        <a:pt x="139" y="1337"/>
                        <a:pt x="137" y="1339"/>
                      </a:cubicBezTo>
                      <a:cubicBezTo>
                        <a:pt x="137" y="1340"/>
                        <a:pt x="137" y="1340"/>
                        <a:pt x="137" y="1340"/>
                      </a:cubicBezTo>
                      <a:cubicBezTo>
                        <a:pt x="135" y="1343"/>
                        <a:pt x="133" y="1345"/>
                        <a:pt x="131" y="1347"/>
                      </a:cubicBezTo>
                      <a:cubicBezTo>
                        <a:pt x="131" y="1348"/>
                        <a:pt x="130" y="1348"/>
                        <a:pt x="130" y="1349"/>
                      </a:cubicBezTo>
                      <a:cubicBezTo>
                        <a:pt x="126" y="1353"/>
                        <a:pt x="124" y="1357"/>
                        <a:pt x="121" y="1360"/>
                      </a:cubicBezTo>
                      <a:cubicBezTo>
                        <a:pt x="121" y="1360"/>
                        <a:pt x="121" y="1360"/>
                        <a:pt x="121" y="1360"/>
                      </a:cubicBezTo>
                      <a:cubicBezTo>
                        <a:pt x="120" y="1362"/>
                        <a:pt x="119" y="1363"/>
                        <a:pt x="118" y="1364"/>
                      </a:cubicBezTo>
                      <a:cubicBezTo>
                        <a:pt x="118" y="1364"/>
                        <a:pt x="118" y="1365"/>
                        <a:pt x="117" y="1365"/>
                      </a:cubicBezTo>
                      <a:cubicBezTo>
                        <a:pt x="268" y="1331"/>
                        <a:pt x="268" y="1331"/>
                        <a:pt x="268" y="1331"/>
                      </a:cubicBezTo>
                      <a:cubicBezTo>
                        <a:pt x="269" y="1330"/>
                        <a:pt x="270" y="1329"/>
                        <a:pt x="272" y="1327"/>
                      </a:cubicBezTo>
                      <a:cubicBezTo>
                        <a:pt x="272" y="1327"/>
                        <a:pt x="272" y="1326"/>
                        <a:pt x="272" y="1326"/>
                      </a:cubicBezTo>
                      <a:cubicBezTo>
                        <a:pt x="274" y="1323"/>
                        <a:pt x="277" y="1320"/>
                        <a:pt x="281" y="1315"/>
                      </a:cubicBezTo>
                      <a:cubicBezTo>
                        <a:pt x="281" y="1315"/>
                        <a:pt x="281" y="1314"/>
                        <a:pt x="282" y="1314"/>
                      </a:cubicBezTo>
                      <a:cubicBezTo>
                        <a:pt x="284" y="1311"/>
                        <a:pt x="285" y="1309"/>
                        <a:pt x="287" y="1306"/>
                      </a:cubicBezTo>
                      <a:cubicBezTo>
                        <a:pt x="288" y="1306"/>
                        <a:pt x="288" y="1306"/>
                        <a:pt x="288" y="1306"/>
                      </a:cubicBezTo>
                      <a:cubicBezTo>
                        <a:pt x="290" y="1303"/>
                        <a:pt x="292" y="1300"/>
                        <a:pt x="294" y="1298"/>
                      </a:cubicBezTo>
                      <a:cubicBezTo>
                        <a:pt x="295" y="1297"/>
                        <a:pt x="295" y="1296"/>
                        <a:pt x="296" y="1295"/>
                      </a:cubicBezTo>
                      <a:cubicBezTo>
                        <a:pt x="298" y="1292"/>
                        <a:pt x="300" y="1289"/>
                        <a:pt x="303" y="1286"/>
                      </a:cubicBezTo>
                      <a:cubicBezTo>
                        <a:pt x="303" y="1285"/>
                        <a:pt x="304" y="1285"/>
                        <a:pt x="304" y="1284"/>
                      </a:cubicBezTo>
                      <a:cubicBezTo>
                        <a:pt x="307" y="1281"/>
                        <a:pt x="309" y="1277"/>
                        <a:pt x="312" y="1274"/>
                      </a:cubicBezTo>
                      <a:cubicBezTo>
                        <a:pt x="312" y="1273"/>
                        <a:pt x="313" y="1273"/>
                        <a:pt x="313" y="1272"/>
                      </a:cubicBezTo>
                      <a:cubicBezTo>
                        <a:pt x="316" y="1268"/>
                        <a:pt x="319" y="1264"/>
                        <a:pt x="322" y="1260"/>
                      </a:cubicBezTo>
                      <a:cubicBezTo>
                        <a:pt x="323" y="1259"/>
                        <a:pt x="323" y="1258"/>
                        <a:pt x="324" y="1257"/>
                      </a:cubicBezTo>
                      <a:cubicBezTo>
                        <a:pt x="327" y="1253"/>
                        <a:pt x="331" y="1249"/>
                        <a:pt x="334" y="1244"/>
                      </a:cubicBezTo>
                      <a:cubicBezTo>
                        <a:pt x="334" y="1244"/>
                        <a:pt x="334" y="1244"/>
                        <a:pt x="334" y="1244"/>
                      </a:cubicBezTo>
                      <a:cubicBezTo>
                        <a:pt x="337" y="1239"/>
                        <a:pt x="341" y="1235"/>
                        <a:pt x="344" y="1230"/>
                      </a:cubicBezTo>
                      <a:cubicBezTo>
                        <a:pt x="345" y="1229"/>
                        <a:pt x="346" y="1228"/>
                        <a:pt x="347" y="1226"/>
                      </a:cubicBezTo>
                      <a:cubicBezTo>
                        <a:pt x="350" y="1222"/>
                        <a:pt x="354" y="1217"/>
                        <a:pt x="358" y="1211"/>
                      </a:cubicBezTo>
                      <a:cubicBezTo>
                        <a:pt x="358" y="1211"/>
                        <a:pt x="359" y="1210"/>
                        <a:pt x="359" y="1209"/>
                      </a:cubicBezTo>
                      <a:cubicBezTo>
                        <a:pt x="363" y="1204"/>
                        <a:pt x="366" y="1200"/>
                        <a:pt x="369" y="1195"/>
                      </a:cubicBezTo>
                      <a:cubicBezTo>
                        <a:pt x="370" y="1194"/>
                        <a:pt x="371" y="1193"/>
                        <a:pt x="372" y="1191"/>
                      </a:cubicBezTo>
                      <a:cubicBezTo>
                        <a:pt x="376" y="1186"/>
                        <a:pt x="379" y="1180"/>
                        <a:pt x="383" y="1175"/>
                      </a:cubicBezTo>
                      <a:cubicBezTo>
                        <a:pt x="384" y="1174"/>
                        <a:pt x="385" y="1172"/>
                        <a:pt x="386" y="1171"/>
                      </a:cubicBezTo>
                      <a:cubicBezTo>
                        <a:pt x="390" y="1166"/>
                        <a:pt x="393" y="1160"/>
                        <a:pt x="397" y="1155"/>
                      </a:cubicBezTo>
                      <a:cubicBezTo>
                        <a:pt x="398" y="1154"/>
                        <a:pt x="398" y="1154"/>
                        <a:pt x="399" y="1153"/>
                      </a:cubicBezTo>
                      <a:cubicBezTo>
                        <a:pt x="403" y="1147"/>
                        <a:pt x="407" y="1141"/>
                        <a:pt x="411" y="1135"/>
                      </a:cubicBezTo>
                      <a:cubicBezTo>
                        <a:pt x="412" y="1133"/>
                        <a:pt x="413" y="1132"/>
                        <a:pt x="414" y="1130"/>
                      </a:cubicBezTo>
                      <a:cubicBezTo>
                        <a:pt x="418" y="1124"/>
                        <a:pt x="422" y="1118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35" y="1098"/>
                        <a:pt x="443" y="1086"/>
                        <a:pt x="451" y="1073"/>
                      </a:cubicBezTo>
                      <a:cubicBezTo>
                        <a:pt x="452" y="1073"/>
                        <a:pt x="452" y="1072"/>
                        <a:pt x="453" y="1072"/>
                      </a:cubicBezTo>
                      <a:cubicBezTo>
                        <a:pt x="461" y="1059"/>
                        <a:pt x="469" y="1046"/>
                        <a:pt x="477" y="1033"/>
                      </a:cubicBezTo>
                      <a:cubicBezTo>
                        <a:pt x="478" y="1032"/>
                        <a:pt x="478" y="1031"/>
                        <a:pt x="479" y="1030"/>
                      </a:cubicBezTo>
                      <a:cubicBezTo>
                        <a:pt x="487" y="1017"/>
                        <a:pt x="495" y="1004"/>
                        <a:pt x="503" y="991"/>
                      </a:cubicBezTo>
                      <a:cubicBezTo>
                        <a:pt x="503" y="990"/>
                        <a:pt x="504" y="989"/>
                        <a:pt x="504" y="989"/>
                      </a:cubicBezTo>
                      <a:cubicBezTo>
                        <a:pt x="512" y="975"/>
                        <a:pt x="521" y="961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33" y="939"/>
                        <a:pt x="538" y="931"/>
                        <a:pt x="542" y="924"/>
                      </a:cubicBezTo>
                      <a:cubicBezTo>
                        <a:pt x="543" y="922"/>
                        <a:pt x="544" y="920"/>
                        <a:pt x="545" y="919"/>
                      </a:cubicBezTo>
                      <a:cubicBezTo>
                        <a:pt x="549" y="911"/>
                        <a:pt x="553" y="904"/>
                        <a:pt x="557" y="896"/>
                      </a:cubicBezTo>
                      <a:cubicBezTo>
                        <a:pt x="558" y="895"/>
                        <a:pt x="558" y="894"/>
                        <a:pt x="559" y="892"/>
                      </a:cubicBezTo>
                      <a:cubicBezTo>
                        <a:pt x="563" y="885"/>
                        <a:pt x="567" y="878"/>
                        <a:pt x="570" y="871"/>
                      </a:cubicBezTo>
                      <a:cubicBezTo>
                        <a:pt x="571" y="870"/>
                        <a:pt x="571" y="869"/>
                        <a:pt x="572" y="868"/>
                      </a:cubicBezTo>
                      <a:cubicBezTo>
                        <a:pt x="576" y="860"/>
                        <a:pt x="580" y="852"/>
                        <a:pt x="584" y="845"/>
                      </a:cubicBezTo>
                      <a:cubicBezTo>
                        <a:pt x="584" y="844"/>
                        <a:pt x="585" y="843"/>
                        <a:pt x="585" y="842"/>
                      </a:cubicBezTo>
                      <a:cubicBezTo>
                        <a:pt x="585" y="842"/>
                        <a:pt x="586" y="841"/>
                        <a:pt x="586" y="840"/>
                      </a:cubicBezTo>
                      <a:cubicBezTo>
                        <a:pt x="591" y="829"/>
                        <a:pt x="597" y="818"/>
                        <a:pt x="602" y="807"/>
                      </a:cubicBezTo>
                      <a:cubicBezTo>
                        <a:pt x="602" y="806"/>
                        <a:pt x="603" y="805"/>
                        <a:pt x="603" y="804"/>
                      </a:cubicBezTo>
                      <a:cubicBezTo>
                        <a:pt x="609" y="793"/>
                        <a:pt x="614" y="781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22" y="761"/>
                        <a:pt x="625" y="753"/>
                        <a:pt x="629" y="746"/>
                      </a:cubicBezTo>
                      <a:cubicBezTo>
                        <a:pt x="629" y="744"/>
                        <a:pt x="630" y="743"/>
                        <a:pt x="630" y="741"/>
                      </a:cubicBezTo>
                      <a:cubicBezTo>
                        <a:pt x="633" y="734"/>
                        <a:pt x="636" y="726"/>
                        <a:pt x="639" y="719"/>
                      </a:cubicBezTo>
                      <a:cubicBezTo>
                        <a:pt x="639" y="718"/>
                        <a:pt x="640" y="718"/>
                        <a:pt x="640" y="717"/>
                      </a:cubicBezTo>
                      <a:cubicBezTo>
                        <a:pt x="640" y="716"/>
                        <a:pt x="641" y="715"/>
                        <a:pt x="641" y="713"/>
                      </a:cubicBezTo>
                      <a:cubicBezTo>
                        <a:pt x="643" y="709"/>
                        <a:pt x="644" y="705"/>
                        <a:pt x="646" y="701"/>
                      </a:cubicBezTo>
                      <a:cubicBezTo>
                        <a:pt x="646" y="699"/>
                        <a:pt x="647" y="697"/>
                        <a:pt x="648" y="695"/>
                      </a:cubicBezTo>
                      <a:cubicBezTo>
                        <a:pt x="649" y="690"/>
                        <a:pt x="651" y="686"/>
                        <a:pt x="652" y="682"/>
                      </a:cubicBezTo>
                      <a:cubicBezTo>
                        <a:pt x="652" y="681"/>
                        <a:pt x="653" y="679"/>
                        <a:pt x="653" y="678"/>
                      </a:cubicBezTo>
                      <a:cubicBezTo>
                        <a:pt x="653" y="678"/>
                        <a:pt x="653" y="677"/>
                        <a:pt x="654" y="677"/>
                      </a:cubicBezTo>
                      <a:cubicBezTo>
                        <a:pt x="657" y="667"/>
                        <a:pt x="659" y="658"/>
                        <a:pt x="662" y="649"/>
                      </a:cubicBezTo>
                      <a:cubicBezTo>
                        <a:pt x="662" y="648"/>
                        <a:pt x="662" y="647"/>
                        <a:pt x="662" y="647"/>
                      </a:cubicBezTo>
                      <a:cubicBezTo>
                        <a:pt x="662" y="647"/>
                        <a:pt x="662" y="646"/>
                        <a:pt x="663" y="646"/>
                      </a:cubicBezTo>
                      <a:cubicBezTo>
                        <a:pt x="665" y="638"/>
                        <a:pt x="667" y="630"/>
                        <a:pt x="669" y="621"/>
                      </a:cubicBezTo>
                      <a:cubicBezTo>
                        <a:pt x="669" y="621"/>
                        <a:pt x="669" y="620"/>
                        <a:pt x="669" y="619"/>
                      </a:cubicBezTo>
                      <a:cubicBezTo>
                        <a:pt x="669" y="619"/>
                        <a:pt x="669" y="618"/>
                        <a:pt x="669" y="618"/>
                      </a:cubicBezTo>
                      <a:cubicBezTo>
                        <a:pt x="671" y="611"/>
                        <a:pt x="672" y="605"/>
                        <a:pt x="673" y="599"/>
                      </a:cubicBezTo>
                      <a:cubicBezTo>
                        <a:pt x="673" y="599"/>
                        <a:pt x="673" y="599"/>
                        <a:pt x="673" y="598"/>
                      </a:cubicBezTo>
                      <a:cubicBezTo>
                        <a:pt x="673" y="598"/>
                        <a:pt x="673" y="597"/>
                        <a:pt x="674" y="596"/>
                      </a:cubicBezTo>
                      <a:cubicBezTo>
                        <a:pt x="674" y="591"/>
                        <a:pt x="675" y="586"/>
                        <a:pt x="676" y="581"/>
                      </a:cubicBezTo>
                      <a:cubicBezTo>
                        <a:pt x="676" y="580"/>
                        <a:pt x="676" y="579"/>
                        <a:pt x="676" y="578"/>
                      </a:cubicBezTo>
                      <a:cubicBezTo>
                        <a:pt x="676" y="577"/>
                        <a:pt x="676" y="576"/>
                        <a:pt x="677" y="576"/>
                      </a:cubicBezTo>
                      <a:cubicBezTo>
                        <a:pt x="677" y="572"/>
                        <a:pt x="677" y="569"/>
                        <a:pt x="678" y="565"/>
                      </a:cubicBezTo>
                      <a:cubicBezTo>
                        <a:pt x="678" y="564"/>
                        <a:pt x="678" y="563"/>
                        <a:pt x="678" y="562"/>
                      </a:cubicBezTo>
                      <a:cubicBezTo>
                        <a:pt x="678" y="561"/>
                        <a:pt x="678" y="561"/>
                        <a:pt x="678" y="560"/>
                      </a:cubicBezTo>
                      <a:cubicBezTo>
                        <a:pt x="678" y="556"/>
                        <a:pt x="679" y="552"/>
                        <a:pt x="679" y="548"/>
                      </a:cubicBezTo>
                      <a:cubicBezTo>
                        <a:pt x="679" y="548"/>
                        <a:pt x="679" y="547"/>
                        <a:pt x="679" y="546"/>
                      </a:cubicBezTo>
                      <a:cubicBezTo>
                        <a:pt x="679" y="546"/>
                        <a:pt x="679" y="546"/>
                        <a:pt x="679" y="546"/>
                      </a:cubicBezTo>
                      <a:cubicBezTo>
                        <a:pt x="679" y="541"/>
                        <a:pt x="679" y="537"/>
                        <a:pt x="679" y="532"/>
                      </a:cubicBezTo>
                      <a:cubicBezTo>
                        <a:pt x="679" y="531"/>
                        <a:pt x="679" y="530"/>
                        <a:pt x="679" y="529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38" name="Freeform 343">
                  <a:extLst>
                    <a:ext uri="{FF2B5EF4-FFF2-40B4-BE49-F238E27FC236}">
                      <a16:creationId xmlns:a16="http://schemas.microsoft.com/office/drawing/2014/main" id="{FA94946C-AC12-464E-82FC-C3BA39F8D01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25926" y="919163"/>
                  <a:ext cx="3178175" cy="5086350"/>
                </a:xfrm>
                <a:custGeom>
                  <a:avLst/>
                  <a:gdLst>
                    <a:gd name="T0" fmla="*/ 416 w 842"/>
                    <a:gd name="T1" fmla="*/ 19 h 1349"/>
                    <a:gd name="T2" fmla="*/ 840 w 842"/>
                    <a:gd name="T3" fmla="*/ 550 h 1349"/>
                    <a:gd name="T4" fmla="*/ 428 w 842"/>
                    <a:gd name="T5" fmla="*/ 1349 h 1349"/>
                    <a:gd name="T6" fmla="*/ 2 w 842"/>
                    <a:gd name="T7" fmla="*/ 480 h 1349"/>
                    <a:gd name="T8" fmla="*/ 416 w 842"/>
                    <a:gd name="T9" fmla="*/ 19 h 1349"/>
                    <a:gd name="T10" fmla="*/ 423 w 842"/>
                    <a:gd name="T11" fmla="*/ 714 h 1349"/>
                    <a:gd name="T12" fmla="*/ 624 w 842"/>
                    <a:gd name="T13" fmla="*/ 490 h 1349"/>
                    <a:gd name="T14" fmla="*/ 418 w 842"/>
                    <a:gd name="T15" fmla="*/ 232 h 1349"/>
                    <a:gd name="T16" fmla="*/ 217 w 842"/>
                    <a:gd name="T17" fmla="*/ 456 h 1349"/>
                    <a:gd name="T18" fmla="*/ 423 w 842"/>
                    <a:gd name="T19" fmla="*/ 714 h 1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42" h="1349">
                      <a:moveTo>
                        <a:pt x="416" y="19"/>
                      </a:moveTo>
                      <a:cubicBezTo>
                        <a:pt x="648" y="39"/>
                        <a:pt x="837" y="276"/>
                        <a:pt x="840" y="550"/>
                      </a:cubicBezTo>
                      <a:cubicBezTo>
                        <a:pt x="842" y="824"/>
                        <a:pt x="449" y="1323"/>
                        <a:pt x="428" y="1349"/>
                      </a:cubicBezTo>
                      <a:cubicBezTo>
                        <a:pt x="407" y="1319"/>
                        <a:pt x="5" y="754"/>
                        <a:pt x="2" y="480"/>
                      </a:cubicBezTo>
                      <a:cubicBezTo>
                        <a:pt x="0" y="206"/>
                        <a:pt x="185" y="0"/>
                        <a:pt x="416" y="19"/>
                      </a:cubicBezTo>
                      <a:close/>
                      <a:moveTo>
                        <a:pt x="423" y="714"/>
                      </a:moveTo>
                      <a:cubicBezTo>
                        <a:pt x="535" y="723"/>
                        <a:pt x="625" y="623"/>
                        <a:pt x="624" y="490"/>
                      </a:cubicBezTo>
                      <a:cubicBezTo>
                        <a:pt x="623" y="357"/>
                        <a:pt x="531" y="241"/>
                        <a:pt x="418" y="232"/>
                      </a:cubicBezTo>
                      <a:cubicBezTo>
                        <a:pt x="306" y="222"/>
                        <a:pt x="216" y="323"/>
                        <a:pt x="217" y="456"/>
                      </a:cubicBezTo>
                      <a:cubicBezTo>
                        <a:pt x="218" y="589"/>
                        <a:pt x="310" y="704"/>
                        <a:pt x="423" y="714"/>
                      </a:cubicBezTo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B7C5E6F0-C78A-4574-891A-2295D50C7C99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2CE7C6AB-D9C0-441F-9EB6-2CF918032D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565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58750" y="1260882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91903" y="1252421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 진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방 향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8E2B25-DCAC-4901-848A-C5451B7C64BA}"/>
              </a:ext>
            </a:extLst>
          </p:cNvPr>
          <p:cNvGrpSpPr/>
          <p:nvPr/>
        </p:nvGrpSpPr>
        <p:grpSpPr>
          <a:xfrm>
            <a:off x="1451067" y="2256306"/>
            <a:ext cx="2843340" cy="2843335"/>
            <a:chOff x="2141650" y="2256598"/>
            <a:chExt cx="2843340" cy="2843335"/>
          </a:xfrm>
        </p:grpSpPr>
        <p:sp>
          <p:nvSpPr>
            <p:cNvPr id="99" name="타원 98">
              <a:extLst>
                <a:ext uri="{FF2B5EF4-FFF2-40B4-BE49-F238E27FC236}">
                  <a16:creationId xmlns:a16="http://schemas.microsoft.com/office/drawing/2014/main" id="{8CB216AD-6343-42A9-A568-5DEBABB9952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41650" y="2256598"/>
              <a:ext cx="2843340" cy="2843335"/>
            </a:xfrm>
            <a:prstGeom prst="ellipse">
              <a:avLst/>
            </a:prstGeom>
            <a:solidFill>
              <a:srgbClr val="8EB4E3"/>
            </a:solidFill>
            <a:ln w="6350">
              <a:noFill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0" name="Oval 8">
              <a:extLst>
                <a:ext uri="{FF2B5EF4-FFF2-40B4-BE49-F238E27FC236}">
                  <a16:creationId xmlns:a16="http://schemas.microsoft.com/office/drawing/2014/main" id="{B1F798DC-C3BF-4F3F-8D03-19932EC1CB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6680" y="2429723"/>
              <a:ext cx="2482475" cy="2423791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D4688F83-AF20-4A74-BBF1-21C37D3BF5EA}"/>
                </a:ext>
              </a:extLst>
            </p:cNvPr>
            <p:cNvSpPr txBox="1"/>
            <p:nvPr/>
          </p:nvSpPr>
          <p:spPr>
            <a:xfrm>
              <a:off x="2479345" y="2709212"/>
              <a:ext cx="2137144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출자사업 및 </a:t>
              </a:r>
              <a:endPara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대행사업 적극 참여</a:t>
              </a:r>
              <a:endPara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C34EF0C0-7ED7-4C0E-9161-A82976919C0E}"/>
                </a:ext>
              </a:extLst>
            </p:cNvPr>
            <p:cNvSpPr txBox="1"/>
            <p:nvPr/>
          </p:nvSpPr>
          <p:spPr>
            <a:xfrm>
              <a:off x="2477367" y="3892673"/>
              <a:ext cx="2137144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시민의 복리증진과</a:t>
              </a:r>
              <a:endPara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지역사회 발전 기여</a:t>
              </a:r>
              <a:endPara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103" name="그룹 102">
              <a:extLst>
                <a:ext uri="{FF2B5EF4-FFF2-40B4-BE49-F238E27FC236}">
                  <a16:creationId xmlns:a16="http://schemas.microsoft.com/office/drawing/2014/main" id="{5C5D973E-2D3C-48F1-B2BE-8623E251C398}"/>
                </a:ext>
              </a:extLst>
            </p:cNvPr>
            <p:cNvGrpSpPr/>
            <p:nvPr/>
          </p:nvGrpSpPr>
          <p:grpSpPr>
            <a:xfrm>
              <a:off x="3340251" y="3345988"/>
              <a:ext cx="373082" cy="515352"/>
              <a:chOff x="4225926" y="555449"/>
              <a:chExt cx="3725855" cy="5146675"/>
            </a:xfrm>
          </p:grpSpPr>
          <p:sp>
            <p:nvSpPr>
              <p:cNvPr id="113" name="Freeform 341">
                <a:extLst>
                  <a:ext uri="{FF2B5EF4-FFF2-40B4-BE49-F238E27FC236}">
                    <a16:creationId xmlns:a16="http://schemas.microsoft.com/office/drawing/2014/main" id="{389A0260-8C4F-47F2-BE92-154EDE1FB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108" y="1599338"/>
                <a:ext cx="1660000" cy="2090876"/>
              </a:xfrm>
              <a:custGeom>
                <a:avLst/>
                <a:gdLst>
                  <a:gd name="T0" fmla="*/ 232 w 407"/>
                  <a:gd name="T1" fmla="*/ 513 h 513"/>
                  <a:gd name="T2" fmla="*/ 257 w 407"/>
                  <a:gd name="T3" fmla="*/ 509 h 513"/>
                  <a:gd name="T4" fmla="*/ 382 w 407"/>
                  <a:gd name="T5" fmla="*/ 479 h 513"/>
                  <a:gd name="T6" fmla="*/ 345 w 407"/>
                  <a:gd name="T7" fmla="*/ 478 h 513"/>
                  <a:gd name="T8" fmla="*/ 324 w 407"/>
                  <a:gd name="T9" fmla="*/ 473 h 513"/>
                  <a:gd name="T10" fmla="*/ 304 w 407"/>
                  <a:gd name="T11" fmla="*/ 467 h 513"/>
                  <a:gd name="T12" fmla="*/ 285 w 407"/>
                  <a:gd name="T13" fmla="*/ 458 h 513"/>
                  <a:gd name="T14" fmla="*/ 266 w 407"/>
                  <a:gd name="T15" fmla="*/ 446 h 513"/>
                  <a:gd name="T16" fmla="*/ 244 w 407"/>
                  <a:gd name="T17" fmla="*/ 430 h 513"/>
                  <a:gd name="T18" fmla="*/ 220 w 407"/>
                  <a:gd name="T19" fmla="*/ 406 h 513"/>
                  <a:gd name="T20" fmla="*/ 198 w 407"/>
                  <a:gd name="T21" fmla="*/ 377 h 513"/>
                  <a:gd name="T22" fmla="*/ 186 w 407"/>
                  <a:gd name="T23" fmla="*/ 357 h 513"/>
                  <a:gd name="T24" fmla="*/ 175 w 407"/>
                  <a:gd name="T25" fmla="*/ 335 h 513"/>
                  <a:gd name="T26" fmla="*/ 166 w 407"/>
                  <a:gd name="T27" fmla="*/ 312 h 513"/>
                  <a:gd name="T28" fmla="*/ 156 w 407"/>
                  <a:gd name="T29" fmla="*/ 274 h 513"/>
                  <a:gd name="T30" fmla="*/ 151 w 407"/>
                  <a:gd name="T31" fmla="*/ 240 h 513"/>
                  <a:gd name="T32" fmla="*/ 151 w 407"/>
                  <a:gd name="T33" fmla="*/ 203 h 513"/>
                  <a:gd name="T34" fmla="*/ 156 w 407"/>
                  <a:gd name="T35" fmla="*/ 162 h 513"/>
                  <a:gd name="T36" fmla="*/ 167 w 407"/>
                  <a:gd name="T37" fmla="*/ 125 h 513"/>
                  <a:gd name="T38" fmla="*/ 183 w 407"/>
                  <a:gd name="T39" fmla="*/ 91 h 513"/>
                  <a:gd name="T40" fmla="*/ 202 w 407"/>
                  <a:gd name="T41" fmla="*/ 64 h 513"/>
                  <a:gd name="T42" fmla="*/ 226 w 407"/>
                  <a:gd name="T43" fmla="*/ 39 h 513"/>
                  <a:gd name="T44" fmla="*/ 254 w 407"/>
                  <a:gd name="T45" fmla="*/ 18 h 513"/>
                  <a:gd name="T46" fmla="*/ 282 w 407"/>
                  <a:gd name="T47" fmla="*/ 6 h 513"/>
                  <a:gd name="T48" fmla="*/ 136 w 407"/>
                  <a:gd name="T49" fmla="*/ 38 h 513"/>
                  <a:gd name="T50" fmla="*/ 104 w 407"/>
                  <a:gd name="T51" fmla="*/ 52 h 513"/>
                  <a:gd name="T52" fmla="*/ 79 w 407"/>
                  <a:gd name="T53" fmla="*/ 70 h 513"/>
                  <a:gd name="T54" fmla="*/ 64 w 407"/>
                  <a:gd name="T55" fmla="*/ 83 h 513"/>
                  <a:gd name="T56" fmla="*/ 45 w 407"/>
                  <a:gd name="T57" fmla="*/ 105 h 513"/>
                  <a:gd name="T58" fmla="*/ 32 w 407"/>
                  <a:gd name="T59" fmla="*/ 125 h 513"/>
                  <a:gd name="T60" fmla="*/ 23 w 407"/>
                  <a:gd name="T61" fmla="*/ 143 h 513"/>
                  <a:gd name="T62" fmla="*/ 16 w 407"/>
                  <a:gd name="T63" fmla="*/ 160 h 513"/>
                  <a:gd name="T64" fmla="*/ 9 w 407"/>
                  <a:gd name="T65" fmla="*/ 182 h 513"/>
                  <a:gd name="T66" fmla="*/ 4 w 407"/>
                  <a:gd name="T67" fmla="*/ 205 h 513"/>
                  <a:gd name="T68" fmla="*/ 1 w 407"/>
                  <a:gd name="T69" fmla="*/ 229 h 513"/>
                  <a:gd name="T70" fmla="*/ 0 w 407"/>
                  <a:gd name="T71" fmla="*/ 255 h 513"/>
                  <a:gd name="T72" fmla="*/ 1 w 407"/>
                  <a:gd name="T73" fmla="*/ 271 h 513"/>
                  <a:gd name="T74" fmla="*/ 2 w 407"/>
                  <a:gd name="T75" fmla="*/ 289 h 513"/>
                  <a:gd name="T76" fmla="*/ 10 w 407"/>
                  <a:gd name="T77" fmla="*/ 329 h 513"/>
                  <a:gd name="T78" fmla="*/ 15 w 407"/>
                  <a:gd name="T79" fmla="*/ 346 h 513"/>
                  <a:gd name="T80" fmla="*/ 24 w 407"/>
                  <a:gd name="T81" fmla="*/ 369 h 513"/>
                  <a:gd name="T82" fmla="*/ 35 w 407"/>
                  <a:gd name="T83" fmla="*/ 391 h 513"/>
                  <a:gd name="T84" fmla="*/ 47 w 407"/>
                  <a:gd name="T85" fmla="*/ 411 h 513"/>
                  <a:gd name="T86" fmla="*/ 69 w 407"/>
                  <a:gd name="T87" fmla="*/ 439 h 513"/>
                  <a:gd name="T88" fmla="*/ 81 w 407"/>
                  <a:gd name="T89" fmla="*/ 452 h 513"/>
                  <a:gd name="T90" fmla="*/ 94 w 407"/>
                  <a:gd name="T91" fmla="*/ 464 h 513"/>
                  <a:gd name="T92" fmla="*/ 111 w 407"/>
                  <a:gd name="T93" fmla="*/ 477 h 513"/>
                  <a:gd name="T94" fmla="*/ 123 w 407"/>
                  <a:gd name="T95" fmla="*/ 485 h 513"/>
                  <a:gd name="T96" fmla="*/ 134 w 407"/>
                  <a:gd name="T97" fmla="*/ 491 h 513"/>
                  <a:gd name="T98" fmla="*/ 149 w 407"/>
                  <a:gd name="T99" fmla="*/ 498 h 513"/>
                  <a:gd name="T100" fmla="*/ 162 w 407"/>
                  <a:gd name="T101" fmla="*/ 504 h 513"/>
                  <a:gd name="T102" fmla="*/ 174 w 407"/>
                  <a:gd name="T103" fmla="*/ 507 h 513"/>
                  <a:gd name="T104" fmla="*/ 190 w 407"/>
                  <a:gd name="T105" fmla="*/ 511 h 513"/>
                  <a:gd name="T106" fmla="*/ 205 w 407"/>
                  <a:gd name="T107" fmla="*/ 513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07" h="513">
                    <a:moveTo>
                      <a:pt x="218" y="513"/>
                    </a:moveTo>
                    <a:cubicBezTo>
                      <a:pt x="218" y="513"/>
                      <a:pt x="218" y="513"/>
                      <a:pt x="218" y="513"/>
                    </a:cubicBezTo>
                    <a:cubicBezTo>
                      <a:pt x="223" y="513"/>
                      <a:pt x="227" y="513"/>
                      <a:pt x="232" y="513"/>
                    </a:cubicBezTo>
                    <a:cubicBezTo>
                      <a:pt x="232" y="513"/>
                      <a:pt x="232" y="513"/>
                      <a:pt x="232" y="513"/>
                    </a:cubicBezTo>
                    <a:cubicBezTo>
                      <a:pt x="232" y="513"/>
                      <a:pt x="232" y="513"/>
                      <a:pt x="232" y="513"/>
                    </a:cubicBezTo>
                    <a:cubicBezTo>
                      <a:pt x="236" y="513"/>
                      <a:pt x="241" y="512"/>
                      <a:pt x="246" y="511"/>
                    </a:cubicBezTo>
                    <a:cubicBezTo>
                      <a:pt x="246" y="511"/>
                      <a:pt x="247" y="511"/>
                      <a:pt x="247" y="511"/>
                    </a:cubicBezTo>
                    <a:cubicBezTo>
                      <a:pt x="250" y="511"/>
                      <a:pt x="253" y="510"/>
                      <a:pt x="257" y="509"/>
                    </a:cubicBezTo>
                    <a:cubicBezTo>
                      <a:pt x="407" y="476"/>
                      <a:pt x="407" y="476"/>
                      <a:pt x="407" y="476"/>
                    </a:cubicBezTo>
                    <a:cubicBezTo>
                      <a:pt x="404" y="476"/>
                      <a:pt x="400" y="477"/>
                      <a:pt x="396" y="478"/>
                    </a:cubicBezTo>
                    <a:cubicBezTo>
                      <a:pt x="392" y="478"/>
                      <a:pt x="387" y="479"/>
                      <a:pt x="382" y="479"/>
                    </a:cubicBezTo>
                    <a:cubicBezTo>
                      <a:pt x="382" y="479"/>
                      <a:pt x="382" y="479"/>
                      <a:pt x="382" y="479"/>
                    </a:cubicBezTo>
                    <a:cubicBezTo>
                      <a:pt x="378" y="480"/>
                      <a:pt x="373" y="480"/>
                      <a:pt x="369" y="480"/>
                    </a:cubicBezTo>
                    <a:cubicBezTo>
                      <a:pt x="365" y="480"/>
                      <a:pt x="361" y="479"/>
                      <a:pt x="356" y="479"/>
                    </a:cubicBezTo>
                    <a:cubicBezTo>
                      <a:pt x="356" y="479"/>
                      <a:pt x="355" y="479"/>
                      <a:pt x="355" y="479"/>
                    </a:cubicBezTo>
                    <a:cubicBezTo>
                      <a:pt x="351" y="479"/>
                      <a:pt x="348" y="478"/>
                      <a:pt x="345" y="478"/>
                    </a:cubicBezTo>
                    <a:cubicBezTo>
                      <a:pt x="344" y="478"/>
                      <a:pt x="342" y="477"/>
                      <a:pt x="341" y="477"/>
                    </a:cubicBezTo>
                    <a:cubicBezTo>
                      <a:pt x="339" y="477"/>
                      <a:pt x="337" y="476"/>
                      <a:pt x="334" y="476"/>
                    </a:cubicBezTo>
                    <a:cubicBezTo>
                      <a:pt x="333" y="476"/>
                      <a:pt x="331" y="475"/>
                      <a:pt x="330" y="475"/>
                    </a:cubicBezTo>
                    <a:cubicBezTo>
                      <a:pt x="328" y="474"/>
                      <a:pt x="326" y="474"/>
                      <a:pt x="324" y="473"/>
                    </a:cubicBezTo>
                    <a:cubicBezTo>
                      <a:pt x="322" y="473"/>
                      <a:pt x="321" y="472"/>
                      <a:pt x="319" y="472"/>
                    </a:cubicBezTo>
                    <a:cubicBezTo>
                      <a:pt x="317" y="471"/>
                      <a:pt x="316" y="471"/>
                      <a:pt x="314" y="470"/>
                    </a:cubicBezTo>
                    <a:cubicBezTo>
                      <a:pt x="312" y="470"/>
                      <a:pt x="311" y="469"/>
                      <a:pt x="309" y="469"/>
                    </a:cubicBezTo>
                    <a:cubicBezTo>
                      <a:pt x="308" y="468"/>
                      <a:pt x="306" y="467"/>
                      <a:pt x="304" y="467"/>
                    </a:cubicBezTo>
                    <a:cubicBezTo>
                      <a:pt x="303" y="466"/>
                      <a:pt x="301" y="465"/>
                      <a:pt x="299" y="465"/>
                    </a:cubicBezTo>
                    <a:cubicBezTo>
                      <a:pt x="298" y="464"/>
                      <a:pt x="296" y="463"/>
                      <a:pt x="294" y="463"/>
                    </a:cubicBezTo>
                    <a:cubicBezTo>
                      <a:pt x="293" y="462"/>
                      <a:pt x="291" y="461"/>
                      <a:pt x="290" y="460"/>
                    </a:cubicBezTo>
                    <a:cubicBezTo>
                      <a:pt x="288" y="460"/>
                      <a:pt x="286" y="459"/>
                      <a:pt x="285" y="458"/>
                    </a:cubicBezTo>
                    <a:cubicBezTo>
                      <a:pt x="283" y="457"/>
                      <a:pt x="282" y="456"/>
                      <a:pt x="280" y="455"/>
                    </a:cubicBezTo>
                    <a:cubicBezTo>
                      <a:pt x="279" y="454"/>
                      <a:pt x="277" y="454"/>
                      <a:pt x="275" y="452"/>
                    </a:cubicBezTo>
                    <a:cubicBezTo>
                      <a:pt x="274" y="452"/>
                      <a:pt x="272" y="451"/>
                      <a:pt x="271" y="450"/>
                    </a:cubicBezTo>
                    <a:cubicBezTo>
                      <a:pt x="269" y="449"/>
                      <a:pt x="267" y="448"/>
                      <a:pt x="266" y="446"/>
                    </a:cubicBezTo>
                    <a:cubicBezTo>
                      <a:pt x="264" y="446"/>
                      <a:pt x="263" y="445"/>
                      <a:pt x="262" y="444"/>
                    </a:cubicBezTo>
                    <a:cubicBezTo>
                      <a:pt x="260" y="442"/>
                      <a:pt x="258" y="441"/>
                      <a:pt x="256" y="439"/>
                    </a:cubicBezTo>
                    <a:cubicBezTo>
                      <a:pt x="255" y="439"/>
                      <a:pt x="253" y="438"/>
                      <a:pt x="252" y="437"/>
                    </a:cubicBezTo>
                    <a:cubicBezTo>
                      <a:pt x="250" y="435"/>
                      <a:pt x="247" y="433"/>
                      <a:pt x="244" y="430"/>
                    </a:cubicBezTo>
                    <a:cubicBezTo>
                      <a:pt x="244" y="430"/>
                      <a:pt x="243" y="429"/>
                      <a:pt x="243" y="429"/>
                    </a:cubicBezTo>
                    <a:cubicBezTo>
                      <a:pt x="239" y="426"/>
                      <a:pt x="236" y="423"/>
                      <a:pt x="233" y="420"/>
                    </a:cubicBezTo>
                    <a:cubicBezTo>
                      <a:pt x="232" y="419"/>
                      <a:pt x="231" y="418"/>
                      <a:pt x="230" y="417"/>
                    </a:cubicBezTo>
                    <a:cubicBezTo>
                      <a:pt x="227" y="414"/>
                      <a:pt x="223" y="410"/>
                      <a:pt x="220" y="406"/>
                    </a:cubicBezTo>
                    <a:cubicBezTo>
                      <a:pt x="220" y="406"/>
                      <a:pt x="219" y="406"/>
                      <a:pt x="219" y="405"/>
                    </a:cubicBezTo>
                    <a:cubicBezTo>
                      <a:pt x="214" y="400"/>
                      <a:pt x="209" y="393"/>
                      <a:pt x="205" y="387"/>
                    </a:cubicBezTo>
                    <a:cubicBezTo>
                      <a:pt x="204" y="386"/>
                      <a:pt x="203" y="385"/>
                      <a:pt x="203" y="384"/>
                    </a:cubicBezTo>
                    <a:cubicBezTo>
                      <a:pt x="201" y="382"/>
                      <a:pt x="199" y="380"/>
                      <a:pt x="198" y="377"/>
                    </a:cubicBezTo>
                    <a:cubicBezTo>
                      <a:pt x="197" y="376"/>
                      <a:pt x="196" y="375"/>
                      <a:pt x="195" y="374"/>
                    </a:cubicBezTo>
                    <a:cubicBezTo>
                      <a:pt x="194" y="372"/>
                      <a:pt x="193" y="369"/>
                      <a:pt x="192" y="367"/>
                    </a:cubicBezTo>
                    <a:cubicBezTo>
                      <a:pt x="191" y="366"/>
                      <a:pt x="190" y="364"/>
                      <a:pt x="189" y="363"/>
                    </a:cubicBezTo>
                    <a:cubicBezTo>
                      <a:pt x="188" y="361"/>
                      <a:pt x="187" y="359"/>
                      <a:pt x="186" y="357"/>
                    </a:cubicBezTo>
                    <a:cubicBezTo>
                      <a:pt x="185" y="355"/>
                      <a:pt x="184" y="354"/>
                      <a:pt x="183" y="352"/>
                    </a:cubicBezTo>
                    <a:cubicBezTo>
                      <a:pt x="182" y="350"/>
                      <a:pt x="181" y="348"/>
                      <a:pt x="180" y="346"/>
                    </a:cubicBezTo>
                    <a:cubicBezTo>
                      <a:pt x="179" y="345"/>
                      <a:pt x="178" y="343"/>
                      <a:pt x="178" y="341"/>
                    </a:cubicBezTo>
                    <a:cubicBezTo>
                      <a:pt x="177" y="339"/>
                      <a:pt x="176" y="337"/>
                      <a:pt x="175" y="335"/>
                    </a:cubicBezTo>
                    <a:cubicBezTo>
                      <a:pt x="174" y="333"/>
                      <a:pt x="173" y="332"/>
                      <a:pt x="173" y="330"/>
                    </a:cubicBezTo>
                    <a:cubicBezTo>
                      <a:pt x="172" y="328"/>
                      <a:pt x="171" y="326"/>
                      <a:pt x="170" y="324"/>
                    </a:cubicBezTo>
                    <a:cubicBezTo>
                      <a:pt x="170" y="322"/>
                      <a:pt x="169" y="320"/>
                      <a:pt x="168" y="319"/>
                    </a:cubicBezTo>
                    <a:cubicBezTo>
                      <a:pt x="167" y="316"/>
                      <a:pt x="167" y="314"/>
                      <a:pt x="166" y="312"/>
                    </a:cubicBezTo>
                    <a:cubicBezTo>
                      <a:pt x="165" y="310"/>
                      <a:pt x="165" y="309"/>
                      <a:pt x="164" y="307"/>
                    </a:cubicBezTo>
                    <a:cubicBezTo>
                      <a:pt x="164" y="304"/>
                      <a:pt x="163" y="302"/>
                      <a:pt x="162" y="300"/>
                    </a:cubicBezTo>
                    <a:cubicBezTo>
                      <a:pt x="162" y="298"/>
                      <a:pt x="161" y="297"/>
                      <a:pt x="161" y="295"/>
                    </a:cubicBezTo>
                    <a:cubicBezTo>
                      <a:pt x="159" y="288"/>
                      <a:pt x="157" y="281"/>
                      <a:pt x="156" y="274"/>
                    </a:cubicBezTo>
                    <a:cubicBezTo>
                      <a:pt x="156" y="273"/>
                      <a:pt x="156" y="273"/>
                      <a:pt x="155" y="272"/>
                    </a:cubicBezTo>
                    <a:cubicBezTo>
                      <a:pt x="154" y="266"/>
                      <a:pt x="154" y="261"/>
                      <a:pt x="153" y="255"/>
                    </a:cubicBezTo>
                    <a:cubicBezTo>
                      <a:pt x="153" y="254"/>
                      <a:pt x="153" y="253"/>
                      <a:pt x="152" y="251"/>
                    </a:cubicBezTo>
                    <a:cubicBezTo>
                      <a:pt x="152" y="248"/>
                      <a:pt x="152" y="244"/>
                      <a:pt x="151" y="240"/>
                    </a:cubicBezTo>
                    <a:cubicBezTo>
                      <a:pt x="151" y="239"/>
                      <a:pt x="151" y="237"/>
                      <a:pt x="151" y="236"/>
                    </a:cubicBezTo>
                    <a:cubicBezTo>
                      <a:pt x="151" y="232"/>
                      <a:pt x="151" y="229"/>
                      <a:pt x="151" y="225"/>
                    </a:cubicBezTo>
                    <a:cubicBezTo>
                      <a:pt x="151" y="224"/>
                      <a:pt x="151" y="223"/>
                      <a:pt x="151" y="221"/>
                    </a:cubicBezTo>
                    <a:cubicBezTo>
                      <a:pt x="150" y="215"/>
                      <a:pt x="151" y="209"/>
                      <a:pt x="151" y="203"/>
                    </a:cubicBezTo>
                    <a:cubicBezTo>
                      <a:pt x="151" y="201"/>
                      <a:pt x="151" y="200"/>
                      <a:pt x="151" y="199"/>
                    </a:cubicBezTo>
                    <a:cubicBezTo>
                      <a:pt x="152" y="193"/>
                      <a:pt x="152" y="187"/>
                      <a:pt x="153" y="181"/>
                    </a:cubicBezTo>
                    <a:cubicBezTo>
                      <a:pt x="153" y="180"/>
                      <a:pt x="153" y="179"/>
                      <a:pt x="153" y="178"/>
                    </a:cubicBezTo>
                    <a:cubicBezTo>
                      <a:pt x="154" y="173"/>
                      <a:pt x="155" y="167"/>
                      <a:pt x="156" y="162"/>
                    </a:cubicBezTo>
                    <a:cubicBezTo>
                      <a:pt x="156" y="161"/>
                      <a:pt x="157" y="161"/>
                      <a:pt x="157" y="160"/>
                    </a:cubicBezTo>
                    <a:cubicBezTo>
                      <a:pt x="158" y="155"/>
                      <a:pt x="159" y="149"/>
                      <a:pt x="161" y="144"/>
                    </a:cubicBezTo>
                    <a:cubicBezTo>
                      <a:pt x="161" y="143"/>
                      <a:pt x="161" y="142"/>
                      <a:pt x="162" y="140"/>
                    </a:cubicBezTo>
                    <a:cubicBezTo>
                      <a:pt x="163" y="135"/>
                      <a:pt x="165" y="130"/>
                      <a:pt x="167" y="125"/>
                    </a:cubicBezTo>
                    <a:cubicBezTo>
                      <a:pt x="167" y="124"/>
                      <a:pt x="168" y="123"/>
                      <a:pt x="168" y="122"/>
                    </a:cubicBezTo>
                    <a:cubicBezTo>
                      <a:pt x="170" y="118"/>
                      <a:pt x="172" y="114"/>
                      <a:pt x="174" y="109"/>
                    </a:cubicBezTo>
                    <a:cubicBezTo>
                      <a:pt x="174" y="108"/>
                      <a:pt x="175" y="107"/>
                      <a:pt x="175" y="106"/>
                    </a:cubicBezTo>
                    <a:cubicBezTo>
                      <a:pt x="178" y="101"/>
                      <a:pt x="180" y="96"/>
                      <a:pt x="183" y="91"/>
                    </a:cubicBezTo>
                    <a:cubicBezTo>
                      <a:pt x="183" y="91"/>
                      <a:pt x="184" y="90"/>
                      <a:pt x="184" y="90"/>
                    </a:cubicBezTo>
                    <a:cubicBezTo>
                      <a:pt x="186" y="86"/>
                      <a:pt x="189" y="81"/>
                      <a:pt x="192" y="77"/>
                    </a:cubicBezTo>
                    <a:cubicBezTo>
                      <a:pt x="193" y="75"/>
                      <a:pt x="195" y="73"/>
                      <a:pt x="196" y="71"/>
                    </a:cubicBezTo>
                    <a:cubicBezTo>
                      <a:pt x="198" y="69"/>
                      <a:pt x="200" y="66"/>
                      <a:pt x="202" y="64"/>
                    </a:cubicBezTo>
                    <a:cubicBezTo>
                      <a:pt x="205" y="60"/>
                      <a:pt x="209" y="55"/>
                      <a:pt x="213" y="51"/>
                    </a:cubicBezTo>
                    <a:cubicBezTo>
                      <a:pt x="213" y="51"/>
                      <a:pt x="214" y="50"/>
                      <a:pt x="214" y="49"/>
                    </a:cubicBezTo>
                    <a:cubicBezTo>
                      <a:pt x="215" y="49"/>
                      <a:pt x="215" y="49"/>
                      <a:pt x="216" y="48"/>
                    </a:cubicBezTo>
                    <a:cubicBezTo>
                      <a:pt x="219" y="45"/>
                      <a:pt x="222" y="42"/>
                      <a:pt x="226" y="39"/>
                    </a:cubicBezTo>
                    <a:cubicBezTo>
                      <a:pt x="227" y="38"/>
                      <a:pt x="228" y="37"/>
                      <a:pt x="229" y="36"/>
                    </a:cubicBezTo>
                    <a:cubicBezTo>
                      <a:pt x="232" y="34"/>
                      <a:pt x="235" y="31"/>
                      <a:pt x="238" y="29"/>
                    </a:cubicBezTo>
                    <a:cubicBezTo>
                      <a:pt x="239" y="28"/>
                      <a:pt x="240" y="27"/>
                      <a:pt x="242" y="27"/>
                    </a:cubicBezTo>
                    <a:cubicBezTo>
                      <a:pt x="246" y="24"/>
                      <a:pt x="250" y="21"/>
                      <a:pt x="254" y="18"/>
                    </a:cubicBezTo>
                    <a:cubicBezTo>
                      <a:pt x="255" y="18"/>
                      <a:pt x="255" y="18"/>
                      <a:pt x="255" y="18"/>
                    </a:cubicBezTo>
                    <a:cubicBezTo>
                      <a:pt x="259" y="16"/>
                      <a:pt x="263" y="14"/>
                      <a:pt x="268" y="12"/>
                    </a:cubicBezTo>
                    <a:cubicBezTo>
                      <a:pt x="269" y="11"/>
                      <a:pt x="270" y="10"/>
                      <a:pt x="272" y="10"/>
                    </a:cubicBezTo>
                    <a:cubicBezTo>
                      <a:pt x="275" y="8"/>
                      <a:pt x="279" y="7"/>
                      <a:pt x="282" y="6"/>
                    </a:cubicBezTo>
                    <a:cubicBezTo>
                      <a:pt x="283" y="5"/>
                      <a:pt x="285" y="5"/>
                      <a:pt x="286" y="4"/>
                    </a:cubicBezTo>
                    <a:cubicBezTo>
                      <a:pt x="291" y="3"/>
                      <a:pt x="296" y="1"/>
                      <a:pt x="301" y="0"/>
                    </a:cubicBezTo>
                    <a:cubicBezTo>
                      <a:pt x="150" y="34"/>
                      <a:pt x="150" y="34"/>
                      <a:pt x="150" y="34"/>
                    </a:cubicBezTo>
                    <a:cubicBezTo>
                      <a:pt x="145" y="35"/>
                      <a:pt x="140" y="37"/>
                      <a:pt x="136" y="38"/>
                    </a:cubicBezTo>
                    <a:cubicBezTo>
                      <a:pt x="134" y="39"/>
                      <a:pt x="133" y="39"/>
                      <a:pt x="131" y="40"/>
                    </a:cubicBezTo>
                    <a:cubicBezTo>
                      <a:pt x="128" y="41"/>
                      <a:pt x="125" y="42"/>
                      <a:pt x="121" y="44"/>
                    </a:cubicBezTo>
                    <a:cubicBezTo>
                      <a:pt x="120" y="44"/>
                      <a:pt x="118" y="45"/>
                      <a:pt x="117" y="45"/>
                    </a:cubicBezTo>
                    <a:cubicBezTo>
                      <a:pt x="113" y="47"/>
                      <a:pt x="109" y="49"/>
                      <a:pt x="104" y="52"/>
                    </a:cubicBezTo>
                    <a:cubicBezTo>
                      <a:pt x="104" y="52"/>
                      <a:pt x="104" y="52"/>
                      <a:pt x="104" y="52"/>
                    </a:cubicBezTo>
                    <a:cubicBezTo>
                      <a:pt x="99" y="55"/>
                      <a:pt x="95" y="57"/>
                      <a:pt x="91" y="60"/>
                    </a:cubicBezTo>
                    <a:cubicBezTo>
                      <a:pt x="90" y="61"/>
                      <a:pt x="89" y="62"/>
                      <a:pt x="87" y="63"/>
                    </a:cubicBezTo>
                    <a:cubicBezTo>
                      <a:pt x="84" y="65"/>
                      <a:pt x="81" y="67"/>
                      <a:pt x="79" y="70"/>
                    </a:cubicBezTo>
                    <a:cubicBezTo>
                      <a:pt x="77" y="71"/>
                      <a:pt x="76" y="72"/>
                      <a:pt x="75" y="73"/>
                    </a:cubicBezTo>
                    <a:cubicBezTo>
                      <a:pt x="72" y="76"/>
                      <a:pt x="68" y="79"/>
                      <a:pt x="65" y="82"/>
                    </a:cubicBezTo>
                    <a:cubicBezTo>
                      <a:pt x="65" y="82"/>
                      <a:pt x="64" y="83"/>
                      <a:pt x="64" y="83"/>
                    </a:cubicBezTo>
                    <a:cubicBezTo>
                      <a:pt x="64" y="83"/>
                      <a:pt x="64" y="83"/>
                      <a:pt x="64" y="83"/>
                    </a:cubicBezTo>
                    <a:cubicBezTo>
                      <a:pt x="63" y="84"/>
                      <a:pt x="63" y="84"/>
                      <a:pt x="62" y="85"/>
                    </a:cubicBezTo>
                    <a:cubicBezTo>
                      <a:pt x="58" y="89"/>
                      <a:pt x="54" y="93"/>
                      <a:pt x="51" y="98"/>
                    </a:cubicBezTo>
                    <a:cubicBezTo>
                      <a:pt x="50" y="98"/>
                      <a:pt x="50" y="99"/>
                      <a:pt x="50" y="99"/>
                    </a:cubicBezTo>
                    <a:cubicBezTo>
                      <a:pt x="48" y="101"/>
                      <a:pt x="47" y="103"/>
                      <a:pt x="45" y="105"/>
                    </a:cubicBezTo>
                    <a:cubicBezTo>
                      <a:pt x="44" y="107"/>
                      <a:pt x="42" y="109"/>
                      <a:pt x="41" y="111"/>
                    </a:cubicBezTo>
                    <a:cubicBezTo>
                      <a:pt x="41" y="112"/>
                      <a:pt x="40" y="112"/>
                      <a:pt x="40" y="113"/>
                    </a:cubicBezTo>
                    <a:cubicBezTo>
                      <a:pt x="38" y="116"/>
                      <a:pt x="35" y="120"/>
                      <a:pt x="33" y="123"/>
                    </a:cubicBezTo>
                    <a:cubicBezTo>
                      <a:pt x="33" y="124"/>
                      <a:pt x="33" y="124"/>
                      <a:pt x="32" y="125"/>
                    </a:cubicBezTo>
                    <a:cubicBezTo>
                      <a:pt x="32" y="125"/>
                      <a:pt x="32" y="125"/>
                      <a:pt x="32" y="125"/>
                    </a:cubicBezTo>
                    <a:cubicBezTo>
                      <a:pt x="30" y="129"/>
                      <a:pt x="28" y="133"/>
                      <a:pt x="26" y="137"/>
                    </a:cubicBezTo>
                    <a:cubicBezTo>
                      <a:pt x="25" y="138"/>
                      <a:pt x="25" y="139"/>
                      <a:pt x="25" y="139"/>
                    </a:cubicBezTo>
                    <a:cubicBezTo>
                      <a:pt x="24" y="141"/>
                      <a:pt x="24" y="142"/>
                      <a:pt x="23" y="143"/>
                    </a:cubicBezTo>
                    <a:cubicBezTo>
                      <a:pt x="22" y="145"/>
                      <a:pt x="21" y="147"/>
                      <a:pt x="20" y="148"/>
                    </a:cubicBezTo>
                    <a:cubicBezTo>
                      <a:pt x="19" y="151"/>
                      <a:pt x="18" y="153"/>
                      <a:pt x="18" y="156"/>
                    </a:cubicBezTo>
                    <a:cubicBezTo>
                      <a:pt x="17" y="157"/>
                      <a:pt x="17" y="158"/>
                      <a:pt x="16" y="159"/>
                    </a:cubicBezTo>
                    <a:cubicBezTo>
                      <a:pt x="16" y="159"/>
                      <a:pt x="16" y="159"/>
                      <a:pt x="16" y="160"/>
                    </a:cubicBezTo>
                    <a:cubicBezTo>
                      <a:pt x="15" y="163"/>
                      <a:pt x="13" y="167"/>
                      <a:pt x="12" y="171"/>
                    </a:cubicBezTo>
                    <a:cubicBezTo>
                      <a:pt x="12" y="172"/>
                      <a:pt x="12" y="173"/>
                      <a:pt x="11" y="174"/>
                    </a:cubicBezTo>
                    <a:cubicBezTo>
                      <a:pt x="11" y="175"/>
                      <a:pt x="11" y="176"/>
                      <a:pt x="10" y="178"/>
                    </a:cubicBezTo>
                    <a:cubicBezTo>
                      <a:pt x="10" y="179"/>
                      <a:pt x="9" y="181"/>
                      <a:pt x="9" y="182"/>
                    </a:cubicBezTo>
                    <a:cubicBezTo>
                      <a:pt x="8" y="186"/>
                      <a:pt x="7" y="190"/>
                      <a:pt x="6" y="194"/>
                    </a:cubicBezTo>
                    <a:cubicBezTo>
                      <a:pt x="6" y="194"/>
                      <a:pt x="6" y="194"/>
                      <a:pt x="6" y="194"/>
                    </a:cubicBezTo>
                    <a:cubicBezTo>
                      <a:pt x="6" y="194"/>
                      <a:pt x="6" y="195"/>
                      <a:pt x="6" y="195"/>
                    </a:cubicBezTo>
                    <a:cubicBezTo>
                      <a:pt x="5" y="199"/>
                      <a:pt x="4" y="202"/>
                      <a:pt x="4" y="205"/>
                    </a:cubicBezTo>
                    <a:cubicBezTo>
                      <a:pt x="3" y="207"/>
                      <a:pt x="3" y="210"/>
                      <a:pt x="3" y="212"/>
                    </a:cubicBezTo>
                    <a:cubicBezTo>
                      <a:pt x="3" y="213"/>
                      <a:pt x="3" y="214"/>
                      <a:pt x="2" y="215"/>
                    </a:cubicBezTo>
                    <a:cubicBezTo>
                      <a:pt x="2" y="216"/>
                      <a:pt x="2" y="216"/>
                      <a:pt x="2" y="217"/>
                    </a:cubicBezTo>
                    <a:cubicBezTo>
                      <a:pt x="2" y="221"/>
                      <a:pt x="1" y="225"/>
                      <a:pt x="1" y="229"/>
                    </a:cubicBezTo>
                    <a:cubicBezTo>
                      <a:pt x="1" y="230"/>
                      <a:pt x="1" y="231"/>
                      <a:pt x="1" y="232"/>
                    </a:cubicBezTo>
                    <a:cubicBezTo>
                      <a:pt x="1" y="234"/>
                      <a:pt x="0" y="235"/>
                      <a:pt x="0" y="236"/>
                    </a:cubicBezTo>
                    <a:cubicBezTo>
                      <a:pt x="0" y="238"/>
                      <a:pt x="0" y="240"/>
                      <a:pt x="0" y="242"/>
                    </a:cubicBezTo>
                    <a:cubicBezTo>
                      <a:pt x="0" y="246"/>
                      <a:pt x="0" y="251"/>
                      <a:pt x="0" y="255"/>
                    </a:cubicBezTo>
                    <a:cubicBezTo>
                      <a:pt x="0" y="255"/>
                      <a:pt x="0" y="256"/>
                      <a:pt x="0" y="256"/>
                    </a:cubicBezTo>
                    <a:cubicBezTo>
                      <a:pt x="0" y="257"/>
                      <a:pt x="0" y="258"/>
                      <a:pt x="0" y="259"/>
                    </a:cubicBezTo>
                    <a:cubicBezTo>
                      <a:pt x="0" y="263"/>
                      <a:pt x="0" y="266"/>
                      <a:pt x="0" y="269"/>
                    </a:cubicBezTo>
                    <a:cubicBezTo>
                      <a:pt x="1" y="270"/>
                      <a:pt x="1" y="271"/>
                      <a:pt x="1" y="271"/>
                    </a:cubicBezTo>
                    <a:cubicBezTo>
                      <a:pt x="1" y="272"/>
                      <a:pt x="1" y="273"/>
                      <a:pt x="1" y="274"/>
                    </a:cubicBezTo>
                    <a:cubicBezTo>
                      <a:pt x="1" y="278"/>
                      <a:pt x="1" y="281"/>
                      <a:pt x="2" y="285"/>
                    </a:cubicBezTo>
                    <a:cubicBezTo>
                      <a:pt x="2" y="286"/>
                      <a:pt x="2" y="287"/>
                      <a:pt x="2" y="288"/>
                    </a:cubicBezTo>
                    <a:cubicBezTo>
                      <a:pt x="2" y="288"/>
                      <a:pt x="2" y="289"/>
                      <a:pt x="2" y="289"/>
                    </a:cubicBezTo>
                    <a:cubicBezTo>
                      <a:pt x="3" y="295"/>
                      <a:pt x="4" y="300"/>
                      <a:pt x="5" y="305"/>
                    </a:cubicBezTo>
                    <a:cubicBezTo>
                      <a:pt x="5" y="306"/>
                      <a:pt x="5" y="306"/>
                      <a:pt x="5" y="306"/>
                    </a:cubicBezTo>
                    <a:cubicBezTo>
                      <a:pt x="5" y="307"/>
                      <a:pt x="5" y="307"/>
                      <a:pt x="5" y="308"/>
                    </a:cubicBezTo>
                    <a:cubicBezTo>
                      <a:pt x="7" y="315"/>
                      <a:pt x="8" y="322"/>
                      <a:pt x="10" y="329"/>
                    </a:cubicBezTo>
                    <a:cubicBezTo>
                      <a:pt x="10" y="329"/>
                      <a:pt x="10" y="329"/>
                      <a:pt x="10" y="330"/>
                    </a:cubicBezTo>
                    <a:cubicBezTo>
                      <a:pt x="11" y="331"/>
                      <a:pt x="11" y="332"/>
                      <a:pt x="12" y="333"/>
                    </a:cubicBezTo>
                    <a:cubicBezTo>
                      <a:pt x="12" y="336"/>
                      <a:pt x="13" y="338"/>
                      <a:pt x="14" y="340"/>
                    </a:cubicBezTo>
                    <a:cubicBezTo>
                      <a:pt x="14" y="342"/>
                      <a:pt x="15" y="344"/>
                      <a:pt x="15" y="346"/>
                    </a:cubicBezTo>
                    <a:cubicBezTo>
                      <a:pt x="16" y="348"/>
                      <a:pt x="17" y="350"/>
                      <a:pt x="18" y="352"/>
                    </a:cubicBezTo>
                    <a:cubicBezTo>
                      <a:pt x="18" y="354"/>
                      <a:pt x="19" y="356"/>
                      <a:pt x="20" y="357"/>
                    </a:cubicBezTo>
                    <a:cubicBezTo>
                      <a:pt x="20" y="359"/>
                      <a:pt x="21" y="362"/>
                      <a:pt x="22" y="364"/>
                    </a:cubicBezTo>
                    <a:cubicBezTo>
                      <a:pt x="23" y="365"/>
                      <a:pt x="24" y="367"/>
                      <a:pt x="24" y="369"/>
                    </a:cubicBezTo>
                    <a:cubicBezTo>
                      <a:pt x="25" y="371"/>
                      <a:pt x="26" y="373"/>
                      <a:pt x="27" y="375"/>
                    </a:cubicBezTo>
                    <a:cubicBezTo>
                      <a:pt x="28" y="377"/>
                      <a:pt x="29" y="378"/>
                      <a:pt x="29" y="380"/>
                    </a:cubicBezTo>
                    <a:cubicBezTo>
                      <a:pt x="30" y="382"/>
                      <a:pt x="31" y="384"/>
                      <a:pt x="33" y="386"/>
                    </a:cubicBezTo>
                    <a:cubicBezTo>
                      <a:pt x="33" y="387"/>
                      <a:pt x="34" y="389"/>
                      <a:pt x="35" y="391"/>
                    </a:cubicBezTo>
                    <a:cubicBezTo>
                      <a:pt x="36" y="393"/>
                      <a:pt x="37" y="395"/>
                      <a:pt x="38" y="397"/>
                    </a:cubicBezTo>
                    <a:cubicBezTo>
                      <a:pt x="39" y="398"/>
                      <a:pt x="40" y="400"/>
                      <a:pt x="41" y="401"/>
                    </a:cubicBezTo>
                    <a:cubicBezTo>
                      <a:pt x="42" y="403"/>
                      <a:pt x="44" y="405"/>
                      <a:pt x="45" y="407"/>
                    </a:cubicBezTo>
                    <a:cubicBezTo>
                      <a:pt x="46" y="409"/>
                      <a:pt x="46" y="410"/>
                      <a:pt x="47" y="411"/>
                    </a:cubicBezTo>
                    <a:cubicBezTo>
                      <a:pt x="49" y="413"/>
                      <a:pt x="50" y="416"/>
                      <a:pt x="52" y="418"/>
                    </a:cubicBezTo>
                    <a:cubicBezTo>
                      <a:pt x="53" y="419"/>
                      <a:pt x="53" y="420"/>
                      <a:pt x="54" y="421"/>
                    </a:cubicBezTo>
                    <a:cubicBezTo>
                      <a:pt x="54" y="421"/>
                      <a:pt x="54" y="421"/>
                      <a:pt x="54" y="421"/>
                    </a:cubicBezTo>
                    <a:cubicBezTo>
                      <a:pt x="59" y="427"/>
                      <a:pt x="63" y="433"/>
                      <a:pt x="69" y="439"/>
                    </a:cubicBezTo>
                    <a:cubicBezTo>
                      <a:pt x="69" y="439"/>
                      <a:pt x="69" y="439"/>
                      <a:pt x="69" y="439"/>
                    </a:cubicBezTo>
                    <a:cubicBezTo>
                      <a:pt x="69" y="439"/>
                      <a:pt x="69" y="440"/>
                      <a:pt x="69" y="440"/>
                    </a:cubicBezTo>
                    <a:cubicBezTo>
                      <a:pt x="73" y="444"/>
                      <a:pt x="76" y="447"/>
                      <a:pt x="80" y="451"/>
                    </a:cubicBezTo>
                    <a:cubicBezTo>
                      <a:pt x="80" y="451"/>
                      <a:pt x="81" y="452"/>
                      <a:pt x="81" y="452"/>
                    </a:cubicBezTo>
                    <a:cubicBezTo>
                      <a:pt x="81" y="453"/>
                      <a:pt x="82" y="453"/>
                      <a:pt x="82" y="453"/>
                    </a:cubicBezTo>
                    <a:cubicBezTo>
                      <a:pt x="85" y="456"/>
                      <a:pt x="89" y="459"/>
                      <a:pt x="92" y="462"/>
                    </a:cubicBezTo>
                    <a:cubicBezTo>
                      <a:pt x="92" y="463"/>
                      <a:pt x="92" y="463"/>
                      <a:pt x="92" y="463"/>
                    </a:cubicBezTo>
                    <a:cubicBezTo>
                      <a:pt x="93" y="463"/>
                      <a:pt x="93" y="464"/>
                      <a:pt x="94" y="464"/>
                    </a:cubicBezTo>
                    <a:cubicBezTo>
                      <a:pt x="96" y="466"/>
                      <a:pt x="99" y="468"/>
                      <a:pt x="102" y="470"/>
                    </a:cubicBezTo>
                    <a:cubicBezTo>
                      <a:pt x="102" y="471"/>
                      <a:pt x="102" y="471"/>
                      <a:pt x="103" y="471"/>
                    </a:cubicBezTo>
                    <a:cubicBezTo>
                      <a:pt x="104" y="472"/>
                      <a:pt x="104" y="472"/>
                      <a:pt x="105" y="473"/>
                    </a:cubicBezTo>
                    <a:cubicBezTo>
                      <a:pt x="107" y="475"/>
                      <a:pt x="109" y="476"/>
                      <a:pt x="111" y="477"/>
                    </a:cubicBezTo>
                    <a:cubicBezTo>
                      <a:pt x="112" y="478"/>
                      <a:pt x="112" y="478"/>
                      <a:pt x="113" y="479"/>
                    </a:cubicBezTo>
                    <a:cubicBezTo>
                      <a:pt x="114" y="479"/>
                      <a:pt x="114" y="480"/>
                      <a:pt x="115" y="480"/>
                    </a:cubicBezTo>
                    <a:cubicBezTo>
                      <a:pt x="117" y="481"/>
                      <a:pt x="119" y="482"/>
                      <a:pt x="120" y="484"/>
                    </a:cubicBezTo>
                    <a:cubicBezTo>
                      <a:pt x="121" y="484"/>
                      <a:pt x="122" y="485"/>
                      <a:pt x="123" y="485"/>
                    </a:cubicBezTo>
                    <a:cubicBezTo>
                      <a:pt x="123" y="486"/>
                      <a:pt x="124" y="486"/>
                      <a:pt x="125" y="486"/>
                    </a:cubicBezTo>
                    <a:cubicBezTo>
                      <a:pt x="126" y="487"/>
                      <a:pt x="128" y="488"/>
                      <a:pt x="130" y="489"/>
                    </a:cubicBezTo>
                    <a:cubicBezTo>
                      <a:pt x="131" y="490"/>
                      <a:pt x="132" y="490"/>
                      <a:pt x="133" y="491"/>
                    </a:cubicBezTo>
                    <a:cubicBezTo>
                      <a:pt x="133" y="491"/>
                      <a:pt x="134" y="491"/>
                      <a:pt x="134" y="491"/>
                    </a:cubicBezTo>
                    <a:cubicBezTo>
                      <a:pt x="136" y="492"/>
                      <a:pt x="138" y="493"/>
                      <a:pt x="139" y="494"/>
                    </a:cubicBezTo>
                    <a:cubicBezTo>
                      <a:pt x="140" y="495"/>
                      <a:pt x="141" y="495"/>
                      <a:pt x="143" y="496"/>
                    </a:cubicBezTo>
                    <a:cubicBezTo>
                      <a:pt x="143" y="496"/>
                      <a:pt x="143" y="496"/>
                      <a:pt x="144" y="496"/>
                    </a:cubicBezTo>
                    <a:cubicBezTo>
                      <a:pt x="145" y="497"/>
                      <a:pt x="147" y="498"/>
                      <a:pt x="149" y="498"/>
                    </a:cubicBezTo>
                    <a:cubicBezTo>
                      <a:pt x="150" y="499"/>
                      <a:pt x="151" y="499"/>
                      <a:pt x="152" y="500"/>
                    </a:cubicBezTo>
                    <a:cubicBezTo>
                      <a:pt x="153" y="500"/>
                      <a:pt x="153" y="500"/>
                      <a:pt x="154" y="500"/>
                    </a:cubicBezTo>
                    <a:cubicBezTo>
                      <a:pt x="155" y="501"/>
                      <a:pt x="157" y="502"/>
                      <a:pt x="159" y="502"/>
                    </a:cubicBezTo>
                    <a:cubicBezTo>
                      <a:pt x="160" y="503"/>
                      <a:pt x="161" y="503"/>
                      <a:pt x="162" y="504"/>
                    </a:cubicBezTo>
                    <a:cubicBezTo>
                      <a:pt x="163" y="504"/>
                      <a:pt x="163" y="504"/>
                      <a:pt x="163" y="504"/>
                    </a:cubicBezTo>
                    <a:cubicBezTo>
                      <a:pt x="165" y="505"/>
                      <a:pt x="167" y="505"/>
                      <a:pt x="169" y="506"/>
                    </a:cubicBezTo>
                    <a:cubicBezTo>
                      <a:pt x="170" y="506"/>
                      <a:pt x="171" y="506"/>
                      <a:pt x="172" y="507"/>
                    </a:cubicBezTo>
                    <a:cubicBezTo>
                      <a:pt x="173" y="507"/>
                      <a:pt x="173" y="507"/>
                      <a:pt x="174" y="507"/>
                    </a:cubicBezTo>
                    <a:cubicBezTo>
                      <a:pt x="175" y="508"/>
                      <a:pt x="177" y="508"/>
                      <a:pt x="179" y="508"/>
                    </a:cubicBezTo>
                    <a:cubicBezTo>
                      <a:pt x="180" y="509"/>
                      <a:pt x="182" y="509"/>
                      <a:pt x="183" y="509"/>
                    </a:cubicBezTo>
                    <a:cubicBezTo>
                      <a:pt x="183" y="509"/>
                      <a:pt x="184" y="509"/>
                      <a:pt x="184" y="510"/>
                    </a:cubicBezTo>
                    <a:cubicBezTo>
                      <a:pt x="186" y="510"/>
                      <a:pt x="188" y="510"/>
                      <a:pt x="190" y="511"/>
                    </a:cubicBezTo>
                    <a:cubicBezTo>
                      <a:pt x="192" y="511"/>
                      <a:pt x="193" y="511"/>
                      <a:pt x="194" y="511"/>
                    </a:cubicBezTo>
                    <a:cubicBezTo>
                      <a:pt x="194" y="511"/>
                      <a:pt x="194" y="511"/>
                      <a:pt x="195" y="511"/>
                    </a:cubicBezTo>
                    <a:cubicBezTo>
                      <a:pt x="198" y="512"/>
                      <a:pt x="201" y="512"/>
                      <a:pt x="204" y="513"/>
                    </a:cubicBezTo>
                    <a:cubicBezTo>
                      <a:pt x="205" y="513"/>
                      <a:pt x="205" y="513"/>
                      <a:pt x="205" y="513"/>
                    </a:cubicBezTo>
                    <a:cubicBezTo>
                      <a:pt x="206" y="513"/>
                      <a:pt x="206" y="513"/>
                      <a:pt x="206" y="513"/>
                    </a:cubicBezTo>
                    <a:cubicBezTo>
                      <a:pt x="206" y="513"/>
                      <a:pt x="206" y="513"/>
                      <a:pt x="206" y="513"/>
                    </a:cubicBezTo>
                    <a:cubicBezTo>
                      <a:pt x="210" y="513"/>
                      <a:pt x="214" y="513"/>
                      <a:pt x="218" y="513"/>
                    </a:cubicBezTo>
                    <a:close/>
                  </a:path>
                </a:pathLst>
              </a:custGeom>
              <a:solidFill>
                <a:srgbClr val="44546A">
                  <a:lumMod val="5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4" name="Freeform 342">
                <a:extLst>
                  <a:ext uri="{FF2B5EF4-FFF2-40B4-BE49-F238E27FC236}">
                    <a16:creationId xmlns:a16="http://schemas.microsoft.com/office/drawing/2014/main" id="{9AC3F402-9C47-4BC1-9A38-500EA3FF9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9555" y="555449"/>
                <a:ext cx="2562226" cy="5146675"/>
              </a:xfrm>
              <a:custGeom>
                <a:avLst/>
                <a:gdLst>
                  <a:gd name="T0" fmla="*/ 677 w 679"/>
                  <a:gd name="T1" fmla="*/ 493 h 1365"/>
                  <a:gd name="T2" fmla="*/ 670 w 679"/>
                  <a:gd name="T3" fmla="*/ 436 h 1365"/>
                  <a:gd name="T4" fmla="*/ 661 w 679"/>
                  <a:gd name="T5" fmla="*/ 393 h 1365"/>
                  <a:gd name="T6" fmla="*/ 647 w 679"/>
                  <a:gd name="T7" fmla="*/ 346 h 1365"/>
                  <a:gd name="T8" fmla="*/ 623 w 679"/>
                  <a:gd name="T9" fmla="*/ 285 h 1365"/>
                  <a:gd name="T10" fmla="*/ 595 w 679"/>
                  <a:gd name="T11" fmla="*/ 231 h 1365"/>
                  <a:gd name="T12" fmla="*/ 568 w 679"/>
                  <a:gd name="T13" fmla="*/ 191 h 1365"/>
                  <a:gd name="T14" fmla="*/ 524 w 679"/>
                  <a:gd name="T15" fmla="*/ 138 h 1365"/>
                  <a:gd name="T16" fmla="*/ 489 w 679"/>
                  <a:gd name="T17" fmla="*/ 104 h 1365"/>
                  <a:gd name="T18" fmla="*/ 450 w 679"/>
                  <a:gd name="T19" fmla="*/ 74 h 1365"/>
                  <a:gd name="T20" fmla="*/ 423 w 679"/>
                  <a:gd name="T21" fmla="*/ 56 h 1365"/>
                  <a:gd name="T22" fmla="*/ 386 w 679"/>
                  <a:gd name="T23" fmla="*/ 37 h 1365"/>
                  <a:gd name="T24" fmla="*/ 353 w 679"/>
                  <a:gd name="T25" fmla="*/ 23 h 1365"/>
                  <a:gd name="T26" fmla="*/ 322 w 679"/>
                  <a:gd name="T27" fmla="*/ 13 h 1365"/>
                  <a:gd name="T28" fmla="*/ 280 w 679"/>
                  <a:gd name="T29" fmla="*/ 4 h 1365"/>
                  <a:gd name="T30" fmla="*/ 231 w 679"/>
                  <a:gd name="T31" fmla="*/ 0 h 1365"/>
                  <a:gd name="T32" fmla="*/ 203 w 679"/>
                  <a:gd name="T33" fmla="*/ 1 h 1365"/>
                  <a:gd name="T34" fmla="*/ 173 w 679"/>
                  <a:gd name="T35" fmla="*/ 4 h 1365"/>
                  <a:gd name="T36" fmla="*/ 18 w 679"/>
                  <a:gd name="T37" fmla="*/ 39 h 1365"/>
                  <a:gd name="T38" fmla="*/ 52 w 679"/>
                  <a:gd name="T39" fmla="*/ 35 h 1365"/>
                  <a:gd name="T40" fmla="*/ 105 w 679"/>
                  <a:gd name="T41" fmla="*/ 35 h 1365"/>
                  <a:gd name="T42" fmla="*/ 160 w 679"/>
                  <a:gd name="T43" fmla="*/ 44 h 1365"/>
                  <a:gd name="T44" fmla="*/ 213 w 679"/>
                  <a:gd name="T45" fmla="*/ 61 h 1365"/>
                  <a:gd name="T46" fmla="*/ 261 w 679"/>
                  <a:gd name="T47" fmla="*/ 84 h 1365"/>
                  <a:gd name="T48" fmla="*/ 312 w 679"/>
                  <a:gd name="T49" fmla="*/ 117 h 1365"/>
                  <a:gd name="T50" fmla="*/ 369 w 679"/>
                  <a:gd name="T51" fmla="*/ 167 h 1365"/>
                  <a:gd name="T52" fmla="*/ 417 w 679"/>
                  <a:gd name="T53" fmla="*/ 224 h 1365"/>
                  <a:gd name="T54" fmla="*/ 449 w 679"/>
                  <a:gd name="T55" fmla="*/ 274 h 1365"/>
                  <a:gd name="T56" fmla="*/ 478 w 679"/>
                  <a:gd name="T57" fmla="*/ 332 h 1365"/>
                  <a:gd name="T58" fmla="*/ 500 w 679"/>
                  <a:gd name="T59" fmla="*/ 390 h 1365"/>
                  <a:gd name="T60" fmla="*/ 516 w 679"/>
                  <a:gd name="T61" fmla="*/ 450 h 1365"/>
                  <a:gd name="T62" fmla="*/ 525 w 679"/>
                  <a:gd name="T63" fmla="*/ 504 h 1365"/>
                  <a:gd name="T64" fmla="*/ 528 w 679"/>
                  <a:gd name="T65" fmla="*/ 579 h 1365"/>
                  <a:gd name="T66" fmla="*/ 525 w 679"/>
                  <a:gd name="T67" fmla="*/ 614 h 1365"/>
                  <a:gd name="T68" fmla="*/ 512 w 679"/>
                  <a:gd name="T69" fmla="*/ 680 h 1365"/>
                  <a:gd name="T70" fmla="*/ 495 w 679"/>
                  <a:gd name="T71" fmla="*/ 734 h 1365"/>
                  <a:gd name="T72" fmla="*/ 468 w 679"/>
                  <a:gd name="T73" fmla="*/ 803 h 1365"/>
                  <a:gd name="T74" fmla="*/ 433 w 679"/>
                  <a:gd name="T75" fmla="*/ 878 h 1365"/>
                  <a:gd name="T76" fmla="*/ 394 w 679"/>
                  <a:gd name="T77" fmla="*/ 953 h 1365"/>
                  <a:gd name="T78" fmla="*/ 352 w 679"/>
                  <a:gd name="T79" fmla="*/ 1024 h 1365"/>
                  <a:gd name="T80" fmla="*/ 277 w 679"/>
                  <a:gd name="T81" fmla="*/ 1144 h 1365"/>
                  <a:gd name="T82" fmla="*/ 247 w 679"/>
                  <a:gd name="T83" fmla="*/ 1189 h 1365"/>
                  <a:gd name="T84" fmla="*/ 209 w 679"/>
                  <a:gd name="T85" fmla="*/ 1243 h 1365"/>
                  <a:gd name="T86" fmla="*/ 172 w 679"/>
                  <a:gd name="T87" fmla="*/ 1294 h 1365"/>
                  <a:gd name="T88" fmla="*/ 145 w 679"/>
                  <a:gd name="T89" fmla="*/ 1329 h 1365"/>
                  <a:gd name="T90" fmla="*/ 130 w 679"/>
                  <a:gd name="T91" fmla="*/ 1349 h 1365"/>
                  <a:gd name="T92" fmla="*/ 268 w 679"/>
                  <a:gd name="T93" fmla="*/ 1331 h 1365"/>
                  <a:gd name="T94" fmla="*/ 287 w 679"/>
                  <a:gd name="T95" fmla="*/ 1306 h 1365"/>
                  <a:gd name="T96" fmla="*/ 304 w 679"/>
                  <a:gd name="T97" fmla="*/ 1284 h 1365"/>
                  <a:gd name="T98" fmla="*/ 334 w 679"/>
                  <a:gd name="T99" fmla="*/ 1244 h 1365"/>
                  <a:gd name="T100" fmla="*/ 359 w 679"/>
                  <a:gd name="T101" fmla="*/ 1209 h 1365"/>
                  <a:gd name="T102" fmla="*/ 397 w 679"/>
                  <a:gd name="T103" fmla="*/ 1155 h 1365"/>
                  <a:gd name="T104" fmla="*/ 427 w 679"/>
                  <a:gd name="T105" fmla="*/ 1111 h 1365"/>
                  <a:gd name="T106" fmla="*/ 479 w 679"/>
                  <a:gd name="T107" fmla="*/ 1030 h 1365"/>
                  <a:gd name="T108" fmla="*/ 529 w 679"/>
                  <a:gd name="T109" fmla="*/ 947 h 1365"/>
                  <a:gd name="T110" fmla="*/ 570 w 679"/>
                  <a:gd name="T111" fmla="*/ 871 h 1365"/>
                  <a:gd name="T112" fmla="*/ 602 w 679"/>
                  <a:gd name="T113" fmla="*/ 807 h 1365"/>
                  <a:gd name="T114" fmla="*/ 629 w 679"/>
                  <a:gd name="T115" fmla="*/ 746 h 1365"/>
                  <a:gd name="T116" fmla="*/ 646 w 679"/>
                  <a:gd name="T117" fmla="*/ 701 h 1365"/>
                  <a:gd name="T118" fmla="*/ 662 w 679"/>
                  <a:gd name="T119" fmla="*/ 649 h 1365"/>
                  <a:gd name="T120" fmla="*/ 669 w 679"/>
                  <a:gd name="T121" fmla="*/ 618 h 1365"/>
                  <a:gd name="T122" fmla="*/ 676 w 679"/>
                  <a:gd name="T123" fmla="*/ 578 h 1365"/>
                  <a:gd name="T124" fmla="*/ 679 w 679"/>
                  <a:gd name="T125" fmla="*/ 548 h 1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79" h="1365">
                    <a:moveTo>
                      <a:pt x="679" y="529"/>
                    </a:moveTo>
                    <a:cubicBezTo>
                      <a:pt x="679" y="527"/>
                      <a:pt x="679" y="525"/>
                      <a:pt x="679" y="523"/>
                    </a:cubicBezTo>
                    <a:cubicBezTo>
                      <a:pt x="679" y="516"/>
                      <a:pt x="678" y="509"/>
                      <a:pt x="678" y="502"/>
                    </a:cubicBezTo>
                    <a:cubicBezTo>
                      <a:pt x="678" y="501"/>
                      <a:pt x="678" y="500"/>
                      <a:pt x="678" y="499"/>
                    </a:cubicBezTo>
                    <a:cubicBezTo>
                      <a:pt x="678" y="497"/>
                      <a:pt x="678" y="495"/>
                      <a:pt x="677" y="493"/>
                    </a:cubicBezTo>
                    <a:cubicBezTo>
                      <a:pt x="677" y="485"/>
                      <a:pt x="676" y="478"/>
                      <a:pt x="675" y="470"/>
                    </a:cubicBezTo>
                    <a:cubicBezTo>
                      <a:pt x="675" y="468"/>
                      <a:pt x="675" y="467"/>
                      <a:pt x="675" y="465"/>
                    </a:cubicBezTo>
                    <a:cubicBezTo>
                      <a:pt x="675" y="463"/>
                      <a:pt x="674" y="461"/>
                      <a:pt x="674" y="460"/>
                    </a:cubicBezTo>
                    <a:cubicBezTo>
                      <a:pt x="674" y="457"/>
                      <a:pt x="673" y="455"/>
                      <a:pt x="673" y="452"/>
                    </a:cubicBezTo>
                    <a:cubicBezTo>
                      <a:pt x="672" y="447"/>
                      <a:pt x="671" y="442"/>
                      <a:pt x="670" y="436"/>
                    </a:cubicBezTo>
                    <a:cubicBezTo>
                      <a:pt x="670" y="434"/>
                      <a:pt x="670" y="432"/>
                      <a:pt x="669" y="429"/>
                    </a:cubicBezTo>
                    <a:cubicBezTo>
                      <a:pt x="669" y="428"/>
                      <a:pt x="669" y="427"/>
                      <a:pt x="669" y="426"/>
                    </a:cubicBezTo>
                    <a:cubicBezTo>
                      <a:pt x="668" y="423"/>
                      <a:pt x="667" y="420"/>
                      <a:pt x="667" y="417"/>
                    </a:cubicBezTo>
                    <a:cubicBezTo>
                      <a:pt x="666" y="413"/>
                      <a:pt x="665" y="409"/>
                      <a:pt x="664" y="405"/>
                    </a:cubicBezTo>
                    <a:cubicBezTo>
                      <a:pt x="663" y="401"/>
                      <a:pt x="662" y="397"/>
                      <a:pt x="661" y="393"/>
                    </a:cubicBezTo>
                    <a:cubicBezTo>
                      <a:pt x="660" y="389"/>
                      <a:pt x="659" y="385"/>
                      <a:pt x="658" y="381"/>
                    </a:cubicBezTo>
                    <a:cubicBezTo>
                      <a:pt x="658" y="380"/>
                      <a:pt x="658" y="379"/>
                      <a:pt x="658" y="378"/>
                    </a:cubicBezTo>
                    <a:cubicBezTo>
                      <a:pt x="657" y="376"/>
                      <a:pt x="656" y="373"/>
                      <a:pt x="655" y="370"/>
                    </a:cubicBezTo>
                    <a:cubicBezTo>
                      <a:pt x="654" y="366"/>
                      <a:pt x="652" y="361"/>
                      <a:pt x="651" y="356"/>
                    </a:cubicBezTo>
                    <a:cubicBezTo>
                      <a:pt x="650" y="352"/>
                      <a:pt x="649" y="349"/>
                      <a:pt x="647" y="346"/>
                    </a:cubicBezTo>
                    <a:cubicBezTo>
                      <a:pt x="646" y="341"/>
                      <a:pt x="644" y="336"/>
                      <a:pt x="643" y="332"/>
                    </a:cubicBezTo>
                    <a:cubicBezTo>
                      <a:pt x="641" y="328"/>
                      <a:pt x="640" y="325"/>
                      <a:pt x="639" y="321"/>
                    </a:cubicBezTo>
                    <a:cubicBezTo>
                      <a:pt x="637" y="317"/>
                      <a:pt x="635" y="313"/>
                      <a:pt x="633" y="308"/>
                    </a:cubicBezTo>
                    <a:cubicBezTo>
                      <a:pt x="632" y="305"/>
                      <a:pt x="631" y="301"/>
                      <a:pt x="629" y="298"/>
                    </a:cubicBezTo>
                    <a:cubicBezTo>
                      <a:pt x="627" y="294"/>
                      <a:pt x="625" y="289"/>
                      <a:pt x="623" y="285"/>
                    </a:cubicBezTo>
                    <a:cubicBezTo>
                      <a:pt x="622" y="282"/>
                      <a:pt x="620" y="278"/>
                      <a:pt x="619" y="275"/>
                    </a:cubicBezTo>
                    <a:cubicBezTo>
                      <a:pt x="616" y="271"/>
                      <a:pt x="614" y="267"/>
                      <a:pt x="612" y="262"/>
                    </a:cubicBezTo>
                    <a:cubicBezTo>
                      <a:pt x="610" y="259"/>
                      <a:pt x="609" y="256"/>
                      <a:pt x="607" y="253"/>
                    </a:cubicBezTo>
                    <a:cubicBezTo>
                      <a:pt x="605" y="249"/>
                      <a:pt x="602" y="245"/>
                      <a:pt x="600" y="240"/>
                    </a:cubicBezTo>
                    <a:cubicBezTo>
                      <a:pt x="598" y="237"/>
                      <a:pt x="597" y="234"/>
                      <a:pt x="595" y="231"/>
                    </a:cubicBezTo>
                    <a:cubicBezTo>
                      <a:pt x="592" y="227"/>
                      <a:pt x="590" y="223"/>
                      <a:pt x="587" y="219"/>
                    </a:cubicBezTo>
                    <a:cubicBezTo>
                      <a:pt x="585" y="216"/>
                      <a:pt x="583" y="213"/>
                      <a:pt x="582" y="211"/>
                    </a:cubicBezTo>
                    <a:cubicBezTo>
                      <a:pt x="579" y="206"/>
                      <a:pt x="575" y="201"/>
                      <a:pt x="572" y="197"/>
                    </a:cubicBezTo>
                    <a:cubicBezTo>
                      <a:pt x="571" y="195"/>
                      <a:pt x="570" y="193"/>
                      <a:pt x="568" y="191"/>
                    </a:cubicBezTo>
                    <a:cubicBezTo>
                      <a:pt x="568" y="191"/>
                      <a:pt x="568" y="191"/>
                      <a:pt x="568" y="191"/>
                    </a:cubicBezTo>
                    <a:cubicBezTo>
                      <a:pt x="564" y="185"/>
                      <a:pt x="560" y="180"/>
                      <a:pt x="555" y="174"/>
                    </a:cubicBezTo>
                    <a:cubicBezTo>
                      <a:pt x="555" y="173"/>
                      <a:pt x="554" y="173"/>
                      <a:pt x="553" y="172"/>
                    </a:cubicBezTo>
                    <a:cubicBezTo>
                      <a:pt x="548" y="165"/>
                      <a:pt x="543" y="159"/>
                      <a:pt x="538" y="153"/>
                    </a:cubicBezTo>
                    <a:cubicBezTo>
                      <a:pt x="538" y="153"/>
                      <a:pt x="538" y="153"/>
                      <a:pt x="538" y="153"/>
                    </a:cubicBezTo>
                    <a:cubicBezTo>
                      <a:pt x="533" y="148"/>
                      <a:pt x="529" y="143"/>
                      <a:pt x="524" y="138"/>
                    </a:cubicBezTo>
                    <a:cubicBezTo>
                      <a:pt x="523" y="137"/>
                      <a:pt x="521" y="135"/>
                      <a:pt x="520" y="134"/>
                    </a:cubicBezTo>
                    <a:cubicBezTo>
                      <a:pt x="517" y="131"/>
                      <a:pt x="515" y="128"/>
                      <a:pt x="512" y="126"/>
                    </a:cubicBezTo>
                    <a:cubicBezTo>
                      <a:pt x="512" y="125"/>
                      <a:pt x="511" y="125"/>
                      <a:pt x="510" y="124"/>
                    </a:cubicBezTo>
                    <a:cubicBezTo>
                      <a:pt x="504" y="118"/>
                      <a:pt x="497" y="111"/>
                      <a:pt x="490" y="105"/>
                    </a:cubicBezTo>
                    <a:cubicBezTo>
                      <a:pt x="490" y="105"/>
                      <a:pt x="489" y="105"/>
                      <a:pt x="489" y="104"/>
                    </a:cubicBezTo>
                    <a:cubicBezTo>
                      <a:pt x="488" y="104"/>
                      <a:pt x="487" y="103"/>
                      <a:pt x="486" y="102"/>
                    </a:cubicBezTo>
                    <a:cubicBezTo>
                      <a:pt x="481" y="97"/>
                      <a:pt x="475" y="93"/>
                      <a:pt x="470" y="89"/>
                    </a:cubicBezTo>
                    <a:cubicBezTo>
                      <a:pt x="469" y="88"/>
                      <a:pt x="468" y="87"/>
                      <a:pt x="467" y="87"/>
                    </a:cubicBezTo>
                    <a:cubicBezTo>
                      <a:pt x="466" y="85"/>
                      <a:pt x="464" y="84"/>
                      <a:pt x="463" y="83"/>
                    </a:cubicBezTo>
                    <a:cubicBezTo>
                      <a:pt x="459" y="80"/>
                      <a:pt x="455" y="77"/>
                      <a:pt x="450" y="74"/>
                    </a:cubicBezTo>
                    <a:cubicBezTo>
                      <a:pt x="449" y="73"/>
                      <a:pt x="448" y="72"/>
                      <a:pt x="446" y="71"/>
                    </a:cubicBezTo>
                    <a:cubicBezTo>
                      <a:pt x="445" y="70"/>
                      <a:pt x="444" y="70"/>
                      <a:pt x="442" y="69"/>
                    </a:cubicBezTo>
                    <a:cubicBezTo>
                      <a:pt x="439" y="66"/>
                      <a:pt x="435" y="64"/>
                      <a:pt x="431" y="62"/>
                    </a:cubicBezTo>
                    <a:cubicBezTo>
                      <a:pt x="429" y="60"/>
                      <a:pt x="428" y="59"/>
                      <a:pt x="426" y="58"/>
                    </a:cubicBezTo>
                    <a:cubicBezTo>
                      <a:pt x="425" y="58"/>
                      <a:pt x="424" y="57"/>
                      <a:pt x="423" y="56"/>
                    </a:cubicBezTo>
                    <a:cubicBezTo>
                      <a:pt x="419" y="54"/>
                      <a:pt x="416" y="52"/>
                      <a:pt x="412" y="50"/>
                    </a:cubicBezTo>
                    <a:cubicBezTo>
                      <a:pt x="410" y="49"/>
                      <a:pt x="408" y="48"/>
                      <a:pt x="406" y="47"/>
                    </a:cubicBezTo>
                    <a:cubicBezTo>
                      <a:pt x="405" y="46"/>
                      <a:pt x="404" y="46"/>
                      <a:pt x="403" y="45"/>
                    </a:cubicBezTo>
                    <a:cubicBezTo>
                      <a:pt x="400" y="43"/>
                      <a:pt x="396" y="42"/>
                      <a:pt x="392" y="40"/>
                    </a:cubicBezTo>
                    <a:cubicBezTo>
                      <a:pt x="390" y="39"/>
                      <a:pt x="388" y="38"/>
                      <a:pt x="386" y="37"/>
                    </a:cubicBezTo>
                    <a:cubicBezTo>
                      <a:pt x="385" y="36"/>
                      <a:pt x="384" y="36"/>
                      <a:pt x="383" y="36"/>
                    </a:cubicBezTo>
                    <a:cubicBezTo>
                      <a:pt x="380" y="34"/>
                      <a:pt x="376" y="33"/>
                      <a:pt x="373" y="31"/>
                    </a:cubicBezTo>
                    <a:cubicBezTo>
                      <a:pt x="370" y="30"/>
                      <a:pt x="368" y="29"/>
                      <a:pt x="366" y="28"/>
                    </a:cubicBezTo>
                    <a:cubicBezTo>
                      <a:pt x="365" y="28"/>
                      <a:pt x="364" y="27"/>
                      <a:pt x="363" y="27"/>
                    </a:cubicBezTo>
                    <a:cubicBezTo>
                      <a:pt x="360" y="26"/>
                      <a:pt x="356" y="24"/>
                      <a:pt x="353" y="23"/>
                    </a:cubicBezTo>
                    <a:cubicBezTo>
                      <a:pt x="350" y="22"/>
                      <a:pt x="348" y="21"/>
                      <a:pt x="345" y="20"/>
                    </a:cubicBezTo>
                    <a:cubicBezTo>
                      <a:pt x="344" y="20"/>
                      <a:pt x="344" y="20"/>
                      <a:pt x="343" y="20"/>
                    </a:cubicBezTo>
                    <a:cubicBezTo>
                      <a:pt x="339" y="18"/>
                      <a:pt x="336" y="17"/>
                      <a:pt x="332" y="16"/>
                    </a:cubicBezTo>
                    <a:cubicBezTo>
                      <a:pt x="330" y="16"/>
                      <a:pt x="327" y="15"/>
                      <a:pt x="324" y="14"/>
                    </a:cubicBezTo>
                    <a:cubicBezTo>
                      <a:pt x="324" y="14"/>
                      <a:pt x="323" y="14"/>
                      <a:pt x="322" y="13"/>
                    </a:cubicBezTo>
                    <a:cubicBezTo>
                      <a:pt x="318" y="12"/>
                      <a:pt x="314" y="11"/>
                      <a:pt x="310" y="10"/>
                    </a:cubicBezTo>
                    <a:cubicBezTo>
                      <a:pt x="308" y="10"/>
                      <a:pt x="305" y="9"/>
                      <a:pt x="303" y="9"/>
                    </a:cubicBezTo>
                    <a:cubicBezTo>
                      <a:pt x="302" y="8"/>
                      <a:pt x="301" y="8"/>
                      <a:pt x="301" y="8"/>
                    </a:cubicBezTo>
                    <a:cubicBezTo>
                      <a:pt x="296" y="7"/>
                      <a:pt x="292" y="7"/>
                      <a:pt x="287" y="6"/>
                    </a:cubicBezTo>
                    <a:cubicBezTo>
                      <a:pt x="285" y="5"/>
                      <a:pt x="282" y="5"/>
                      <a:pt x="280" y="4"/>
                    </a:cubicBezTo>
                    <a:cubicBezTo>
                      <a:pt x="280" y="4"/>
                      <a:pt x="279" y="4"/>
                      <a:pt x="279" y="4"/>
                    </a:cubicBezTo>
                    <a:cubicBezTo>
                      <a:pt x="272" y="3"/>
                      <a:pt x="266" y="3"/>
                      <a:pt x="259" y="2"/>
                    </a:cubicBezTo>
                    <a:cubicBezTo>
                      <a:pt x="258" y="2"/>
                      <a:pt x="257" y="2"/>
                      <a:pt x="256" y="2"/>
                    </a:cubicBezTo>
                    <a:cubicBezTo>
                      <a:pt x="256" y="2"/>
                      <a:pt x="256" y="2"/>
                      <a:pt x="256" y="2"/>
                    </a:cubicBezTo>
                    <a:cubicBezTo>
                      <a:pt x="248" y="1"/>
                      <a:pt x="240" y="1"/>
                      <a:pt x="231" y="0"/>
                    </a:cubicBezTo>
                    <a:cubicBezTo>
                      <a:pt x="231" y="0"/>
                      <a:pt x="231" y="0"/>
                      <a:pt x="230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7" y="0"/>
                      <a:pt x="224" y="0"/>
                      <a:pt x="220" y="0"/>
                    </a:cubicBezTo>
                    <a:cubicBezTo>
                      <a:pt x="219" y="0"/>
                      <a:pt x="217" y="0"/>
                      <a:pt x="216" y="1"/>
                    </a:cubicBezTo>
                    <a:cubicBezTo>
                      <a:pt x="211" y="1"/>
                      <a:pt x="207" y="1"/>
                      <a:pt x="203" y="1"/>
                    </a:cubicBezTo>
                    <a:cubicBezTo>
                      <a:pt x="202" y="1"/>
                      <a:pt x="202" y="1"/>
                      <a:pt x="202" y="1"/>
                    </a:cubicBezTo>
                    <a:cubicBezTo>
                      <a:pt x="202" y="1"/>
                      <a:pt x="202" y="1"/>
                      <a:pt x="202" y="1"/>
                    </a:cubicBezTo>
                    <a:cubicBezTo>
                      <a:pt x="197" y="1"/>
                      <a:pt x="193" y="2"/>
                      <a:pt x="188" y="2"/>
                    </a:cubicBezTo>
                    <a:cubicBezTo>
                      <a:pt x="186" y="3"/>
                      <a:pt x="185" y="3"/>
                      <a:pt x="183" y="3"/>
                    </a:cubicBezTo>
                    <a:cubicBezTo>
                      <a:pt x="180" y="3"/>
                      <a:pt x="176" y="4"/>
                      <a:pt x="173" y="4"/>
                    </a:cubicBezTo>
                    <a:cubicBezTo>
                      <a:pt x="172" y="5"/>
                      <a:pt x="172" y="5"/>
                      <a:pt x="171" y="5"/>
                    </a:cubicBezTo>
                    <a:cubicBezTo>
                      <a:pt x="170" y="5"/>
                      <a:pt x="169" y="5"/>
                      <a:pt x="169" y="5"/>
                    </a:cubicBezTo>
                    <a:cubicBezTo>
                      <a:pt x="163" y="6"/>
                      <a:pt x="157" y="7"/>
                      <a:pt x="151" y="9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" y="41"/>
                      <a:pt x="12" y="40"/>
                      <a:pt x="18" y="39"/>
                    </a:cubicBezTo>
                    <a:cubicBezTo>
                      <a:pt x="19" y="39"/>
                      <a:pt x="21" y="38"/>
                      <a:pt x="23" y="38"/>
                    </a:cubicBezTo>
                    <a:cubicBezTo>
                      <a:pt x="26" y="38"/>
                      <a:pt x="29" y="37"/>
                      <a:pt x="33" y="37"/>
                    </a:cubicBezTo>
                    <a:cubicBezTo>
                      <a:pt x="34" y="37"/>
                      <a:pt x="36" y="36"/>
                      <a:pt x="37" y="36"/>
                    </a:cubicBezTo>
                    <a:cubicBezTo>
                      <a:pt x="42" y="36"/>
                      <a:pt x="47" y="35"/>
                      <a:pt x="52" y="35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7" y="35"/>
                      <a:pt x="61" y="34"/>
                      <a:pt x="65" y="34"/>
                    </a:cubicBezTo>
                    <a:cubicBezTo>
                      <a:pt x="67" y="34"/>
                      <a:pt x="68" y="34"/>
                      <a:pt x="70" y="34"/>
                    </a:cubicBezTo>
                    <a:cubicBezTo>
                      <a:pt x="73" y="34"/>
                      <a:pt x="76" y="34"/>
                      <a:pt x="79" y="34"/>
                    </a:cubicBezTo>
                    <a:cubicBezTo>
                      <a:pt x="80" y="34"/>
                      <a:pt x="80" y="34"/>
                      <a:pt x="81" y="34"/>
                    </a:cubicBezTo>
                    <a:cubicBezTo>
                      <a:pt x="89" y="34"/>
                      <a:pt x="97" y="35"/>
                      <a:pt x="105" y="35"/>
                    </a:cubicBezTo>
                    <a:cubicBezTo>
                      <a:pt x="106" y="35"/>
                      <a:pt x="107" y="36"/>
                      <a:pt x="109" y="36"/>
                    </a:cubicBezTo>
                    <a:cubicBezTo>
                      <a:pt x="115" y="36"/>
                      <a:pt x="122" y="37"/>
                      <a:pt x="128" y="38"/>
                    </a:cubicBezTo>
                    <a:cubicBezTo>
                      <a:pt x="131" y="38"/>
                      <a:pt x="134" y="39"/>
                      <a:pt x="137" y="39"/>
                    </a:cubicBezTo>
                    <a:cubicBezTo>
                      <a:pt x="141" y="40"/>
                      <a:pt x="146" y="41"/>
                      <a:pt x="150" y="42"/>
                    </a:cubicBezTo>
                    <a:cubicBezTo>
                      <a:pt x="153" y="43"/>
                      <a:pt x="157" y="43"/>
                      <a:pt x="160" y="44"/>
                    </a:cubicBezTo>
                    <a:cubicBezTo>
                      <a:pt x="164" y="45"/>
                      <a:pt x="168" y="46"/>
                      <a:pt x="171" y="47"/>
                    </a:cubicBezTo>
                    <a:cubicBezTo>
                      <a:pt x="175" y="48"/>
                      <a:pt x="178" y="49"/>
                      <a:pt x="182" y="50"/>
                    </a:cubicBezTo>
                    <a:cubicBezTo>
                      <a:pt x="185" y="51"/>
                      <a:pt x="189" y="52"/>
                      <a:pt x="192" y="53"/>
                    </a:cubicBezTo>
                    <a:cubicBezTo>
                      <a:pt x="195" y="54"/>
                      <a:pt x="199" y="56"/>
                      <a:pt x="202" y="57"/>
                    </a:cubicBezTo>
                    <a:cubicBezTo>
                      <a:pt x="206" y="58"/>
                      <a:pt x="209" y="59"/>
                      <a:pt x="213" y="61"/>
                    </a:cubicBezTo>
                    <a:cubicBezTo>
                      <a:pt x="216" y="62"/>
                      <a:pt x="219" y="63"/>
                      <a:pt x="222" y="65"/>
                    </a:cubicBezTo>
                    <a:cubicBezTo>
                      <a:pt x="226" y="66"/>
                      <a:pt x="229" y="68"/>
                      <a:pt x="233" y="69"/>
                    </a:cubicBezTo>
                    <a:cubicBezTo>
                      <a:pt x="236" y="71"/>
                      <a:pt x="239" y="72"/>
                      <a:pt x="242" y="74"/>
                    </a:cubicBezTo>
                    <a:cubicBezTo>
                      <a:pt x="245" y="75"/>
                      <a:pt x="249" y="77"/>
                      <a:pt x="252" y="79"/>
                    </a:cubicBezTo>
                    <a:cubicBezTo>
                      <a:pt x="255" y="81"/>
                      <a:pt x="258" y="82"/>
                      <a:pt x="261" y="84"/>
                    </a:cubicBezTo>
                    <a:cubicBezTo>
                      <a:pt x="265" y="86"/>
                      <a:pt x="269" y="88"/>
                      <a:pt x="272" y="90"/>
                    </a:cubicBezTo>
                    <a:cubicBezTo>
                      <a:pt x="275" y="92"/>
                      <a:pt x="278" y="93"/>
                      <a:pt x="281" y="95"/>
                    </a:cubicBezTo>
                    <a:cubicBezTo>
                      <a:pt x="284" y="98"/>
                      <a:pt x="288" y="100"/>
                      <a:pt x="292" y="102"/>
                    </a:cubicBezTo>
                    <a:cubicBezTo>
                      <a:pt x="294" y="104"/>
                      <a:pt x="297" y="106"/>
                      <a:pt x="300" y="108"/>
                    </a:cubicBezTo>
                    <a:cubicBezTo>
                      <a:pt x="304" y="111"/>
                      <a:pt x="308" y="114"/>
                      <a:pt x="312" y="117"/>
                    </a:cubicBezTo>
                    <a:cubicBezTo>
                      <a:pt x="315" y="119"/>
                      <a:pt x="317" y="121"/>
                      <a:pt x="319" y="122"/>
                    </a:cubicBezTo>
                    <a:cubicBezTo>
                      <a:pt x="325" y="127"/>
                      <a:pt x="330" y="131"/>
                      <a:pt x="335" y="136"/>
                    </a:cubicBezTo>
                    <a:cubicBezTo>
                      <a:pt x="337" y="137"/>
                      <a:pt x="338" y="138"/>
                      <a:pt x="339" y="139"/>
                    </a:cubicBezTo>
                    <a:cubicBezTo>
                      <a:pt x="346" y="145"/>
                      <a:pt x="353" y="151"/>
                      <a:pt x="360" y="158"/>
                    </a:cubicBezTo>
                    <a:cubicBezTo>
                      <a:pt x="363" y="161"/>
                      <a:pt x="366" y="164"/>
                      <a:pt x="369" y="167"/>
                    </a:cubicBezTo>
                    <a:cubicBezTo>
                      <a:pt x="371" y="169"/>
                      <a:pt x="372" y="170"/>
                      <a:pt x="374" y="172"/>
                    </a:cubicBezTo>
                    <a:cubicBezTo>
                      <a:pt x="378" y="177"/>
                      <a:pt x="383" y="182"/>
                      <a:pt x="388" y="187"/>
                    </a:cubicBezTo>
                    <a:cubicBezTo>
                      <a:pt x="393" y="193"/>
                      <a:pt x="398" y="199"/>
                      <a:pt x="403" y="205"/>
                    </a:cubicBezTo>
                    <a:cubicBezTo>
                      <a:pt x="403" y="206"/>
                      <a:pt x="404" y="207"/>
                      <a:pt x="405" y="208"/>
                    </a:cubicBezTo>
                    <a:cubicBezTo>
                      <a:pt x="409" y="213"/>
                      <a:pt x="413" y="219"/>
                      <a:pt x="417" y="224"/>
                    </a:cubicBezTo>
                    <a:cubicBezTo>
                      <a:pt x="419" y="226"/>
                      <a:pt x="420" y="228"/>
                      <a:pt x="422" y="230"/>
                    </a:cubicBezTo>
                    <a:cubicBezTo>
                      <a:pt x="425" y="235"/>
                      <a:pt x="428" y="240"/>
                      <a:pt x="431" y="244"/>
                    </a:cubicBezTo>
                    <a:cubicBezTo>
                      <a:pt x="433" y="247"/>
                      <a:pt x="435" y="250"/>
                      <a:pt x="436" y="252"/>
                    </a:cubicBezTo>
                    <a:cubicBezTo>
                      <a:pt x="439" y="257"/>
                      <a:pt x="442" y="261"/>
                      <a:pt x="444" y="265"/>
                    </a:cubicBezTo>
                    <a:cubicBezTo>
                      <a:pt x="446" y="268"/>
                      <a:pt x="448" y="271"/>
                      <a:pt x="449" y="274"/>
                    </a:cubicBezTo>
                    <a:cubicBezTo>
                      <a:pt x="452" y="278"/>
                      <a:pt x="454" y="282"/>
                      <a:pt x="456" y="287"/>
                    </a:cubicBezTo>
                    <a:cubicBezTo>
                      <a:pt x="458" y="290"/>
                      <a:pt x="460" y="293"/>
                      <a:pt x="461" y="296"/>
                    </a:cubicBezTo>
                    <a:cubicBezTo>
                      <a:pt x="464" y="300"/>
                      <a:pt x="466" y="305"/>
                      <a:pt x="468" y="309"/>
                    </a:cubicBezTo>
                    <a:cubicBezTo>
                      <a:pt x="470" y="312"/>
                      <a:pt x="471" y="315"/>
                      <a:pt x="473" y="319"/>
                    </a:cubicBezTo>
                    <a:cubicBezTo>
                      <a:pt x="475" y="323"/>
                      <a:pt x="477" y="327"/>
                      <a:pt x="478" y="332"/>
                    </a:cubicBezTo>
                    <a:cubicBezTo>
                      <a:pt x="480" y="335"/>
                      <a:pt x="481" y="338"/>
                      <a:pt x="483" y="342"/>
                    </a:cubicBezTo>
                    <a:cubicBezTo>
                      <a:pt x="485" y="346"/>
                      <a:pt x="486" y="351"/>
                      <a:pt x="488" y="355"/>
                    </a:cubicBezTo>
                    <a:cubicBezTo>
                      <a:pt x="489" y="359"/>
                      <a:pt x="491" y="362"/>
                      <a:pt x="492" y="365"/>
                    </a:cubicBezTo>
                    <a:cubicBezTo>
                      <a:pt x="494" y="370"/>
                      <a:pt x="495" y="375"/>
                      <a:pt x="497" y="379"/>
                    </a:cubicBezTo>
                    <a:cubicBezTo>
                      <a:pt x="498" y="383"/>
                      <a:pt x="499" y="386"/>
                      <a:pt x="500" y="390"/>
                    </a:cubicBezTo>
                    <a:cubicBezTo>
                      <a:pt x="502" y="394"/>
                      <a:pt x="503" y="399"/>
                      <a:pt x="505" y="404"/>
                    </a:cubicBezTo>
                    <a:cubicBezTo>
                      <a:pt x="506" y="408"/>
                      <a:pt x="507" y="411"/>
                      <a:pt x="508" y="414"/>
                    </a:cubicBezTo>
                    <a:cubicBezTo>
                      <a:pt x="509" y="418"/>
                      <a:pt x="510" y="422"/>
                      <a:pt x="511" y="426"/>
                    </a:cubicBezTo>
                    <a:cubicBezTo>
                      <a:pt x="512" y="430"/>
                      <a:pt x="513" y="434"/>
                      <a:pt x="514" y="438"/>
                    </a:cubicBezTo>
                    <a:cubicBezTo>
                      <a:pt x="514" y="442"/>
                      <a:pt x="515" y="446"/>
                      <a:pt x="516" y="450"/>
                    </a:cubicBezTo>
                    <a:cubicBezTo>
                      <a:pt x="517" y="454"/>
                      <a:pt x="518" y="459"/>
                      <a:pt x="519" y="463"/>
                    </a:cubicBezTo>
                    <a:cubicBezTo>
                      <a:pt x="519" y="465"/>
                      <a:pt x="519" y="468"/>
                      <a:pt x="520" y="470"/>
                    </a:cubicBezTo>
                    <a:cubicBezTo>
                      <a:pt x="521" y="475"/>
                      <a:pt x="522" y="481"/>
                      <a:pt x="522" y="486"/>
                    </a:cubicBezTo>
                    <a:cubicBezTo>
                      <a:pt x="523" y="488"/>
                      <a:pt x="523" y="491"/>
                      <a:pt x="523" y="493"/>
                    </a:cubicBezTo>
                    <a:cubicBezTo>
                      <a:pt x="524" y="497"/>
                      <a:pt x="524" y="500"/>
                      <a:pt x="525" y="504"/>
                    </a:cubicBezTo>
                    <a:cubicBezTo>
                      <a:pt x="525" y="511"/>
                      <a:pt x="526" y="519"/>
                      <a:pt x="527" y="527"/>
                    </a:cubicBezTo>
                    <a:cubicBezTo>
                      <a:pt x="527" y="530"/>
                      <a:pt x="527" y="533"/>
                      <a:pt x="527" y="536"/>
                    </a:cubicBezTo>
                    <a:cubicBezTo>
                      <a:pt x="528" y="543"/>
                      <a:pt x="528" y="550"/>
                      <a:pt x="528" y="557"/>
                    </a:cubicBezTo>
                    <a:cubicBezTo>
                      <a:pt x="528" y="560"/>
                      <a:pt x="529" y="563"/>
                      <a:pt x="529" y="566"/>
                    </a:cubicBezTo>
                    <a:cubicBezTo>
                      <a:pt x="529" y="570"/>
                      <a:pt x="529" y="575"/>
                      <a:pt x="528" y="579"/>
                    </a:cubicBezTo>
                    <a:cubicBezTo>
                      <a:pt x="528" y="580"/>
                      <a:pt x="528" y="581"/>
                      <a:pt x="528" y="582"/>
                    </a:cubicBezTo>
                    <a:cubicBezTo>
                      <a:pt x="528" y="586"/>
                      <a:pt x="528" y="590"/>
                      <a:pt x="528" y="594"/>
                    </a:cubicBezTo>
                    <a:cubicBezTo>
                      <a:pt x="527" y="596"/>
                      <a:pt x="527" y="597"/>
                      <a:pt x="527" y="599"/>
                    </a:cubicBezTo>
                    <a:cubicBezTo>
                      <a:pt x="527" y="602"/>
                      <a:pt x="526" y="606"/>
                      <a:pt x="526" y="609"/>
                    </a:cubicBezTo>
                    <a:cubicBezTo>
                      <a:pt x="526" y="611"/>
                      <a:pt x="526" y="613"/>
                      <a:pt x="525" y="614"/>
                    </a:cubicBezTo>
                    <a:cubicBezTo>
                      <a:pt x="525" y="619"/>
                      <a:pt x="524" y="625"/>
                      <a:pt x="523" y="630"/>
                    </a:cubicBezTo>
                    <a:cubicBezTo>
                      <a:pt x="523" y="631"/>
                      <a:pt x="523" y="632"/>
                      <a:pt x="522" y="633"/>
                    </a:cubicBezTo>
                    <a:cubicBezTo>
                      <a:pt x="521" y="639"/>
                      <a:pt x="520" y="645"/>
                      <a:pt x="519" y="651"/>
                    </a:cubicBezTo>
                    <a:cubicBezTo>
                      <a:pt x="519" y="653"/>
                      <a:pt x="518" y="654"/>
                      <a:pt x="518" y="655"/>
                    </a:cubicBezTo>
                    <a:cubicBezTo>
                      <a:pt x="516" y="663"/>
                      <a:pt x="514" y="671"/>
                      <a:pt x="512" y="680"/>
                    </a:cubicBezTo>
                    <a:cubicBezTo>
                      <a:pt x="512" y="681"/>
                      <a:pt x="511" y="681"/>
                      <a:pt x="511" y="682"/>
                    </a:cubicBezTo>
                    <a:cubicBezTo>
                      <a:pt x="509" y="692"/>
                      <a:pt x="506" y="701"/>
                      <a:pt x="503" y="711"/>
                    </a:cubicBezTo>
                    <a:cubicBezTo>
                      <a:pt x="502" y="712"/>
                      <a:pt x="502" y="714"/>
                      <a:pt x="501" y="716"/>
                    </a:cubicBezTo>
                    <a:cubicBezTo>
                      <a:pt x="500" y="720"/>
                      <a:pt x="499" y="724"/>
                      <a:pt x="497" y="728"/>
                    </a:cubicBezTo>
                    <a:cubicBezTo>
                      <a:pt x="496" y="730"/>
                      <a:pt x="496" y="732"/>
                      <a:pt x="495" y="734"/>
                    </a:cubicBezTo>
                    <a:cubicBezTo>
                      <a:pt x="494" y="739"/>
                      <a:pt x="492" y="743"/>
                      <a:pt x="490" y="747"/>
                    </a:cubicBezTo>
                    <a:cubicBezTo>
                      <a:pt x="490" y="749"/>
                      <a:pt x="489" y="750"/>
                      <a:pt x="489" y="752"/>
                    </a:cubicBezTo>
                    <a:cubicBezTo>
                      <a:pt x="486" y="760"/>
                      <a:pt x="483" y="767"/>
                      <a:pt x="480" y="775"/>
                    </a:cubicBezTo>
                    <a:cubicBezTo>
                      <a:pt x="479" y="776"/>
                      <a:pt x="479" y="778"/>
                      <a:pt x="478" y="779"/>
                    </a:cubicBezTo>
                    <a:cubicBezTo>
                      <a:pt x="475" y="787"/>
                      <a:pt x="472" y="795"/>
                      <a:pt x="468" y="803"/>
                    </a:cubicBezTo>
                    <a:cubicBezTo>
                      <a:pt x="468" y="803"/>
                      <a:pt x="468" y="803"/>
                      <a:pt x="468" y="803"/>
                    </a:cubicBezTo>
                    <a:cubicBezTo>
                      <a:pt x="463" y="814"/>
                      <a:pt x="458" y="826"/>
                      <a:pt x="452" y="838"/>
                    </a:cubicBezTo>
                    <a:cubicBezTo>
                      <a:pt x="452" y="839"/>
                      <a:pt x="452" y="840"/>
                      <a:pt x="451" y="841"/>
                    </a:cubicBezTo>
                    <a:cubicBezTo>
                      <a:pt x="446" y="852"/>
                      <a:pt x="441" y="863"/>
                      <a:pt x="435" y="874"/>
                    </a:cubicBezTo>
                    <a:cubicBezTo>
                      <a:pt x="435" y="875"/>
                      <a:pt x="434" y="877"/>
                      <a:pt x="433" y="878"/>
                    </a:cubicBezTo>
                    <a:cubicBezTo>
                      <a:pt x="429" y="886"/>
                      <a:pt x="425" y="894"/>
                      <a:pt x="421" y="901"/>
                    </a:cubicBezTo>
                    <a:cubicBezTo>
                      <a:pt x="421" y="902"/>
                      <a:pt x="420" y="903"/>
                      <a:pt x="420" y="904"/>
                    </a:cubicBezTo>
                    <a:cubicBezTo>
                      <a:pt x="416" y="912"/>
                      <a:pt x="412" y="919"/>
                      <a:pt x="408" y="926"/>
                    </a:cubicBezTo>
                    <a:cubicBezTo>
                      <a:pt x="408" y="927"/>
                      <a:pt x="407" y="928"/>
                      <a:pt x="406" y="930"/>
                    </a:cubicBezTo>
                    <a:cubicBezTo>
                      <a:pt x="402" y="937"/>
                      <a:pt x="398" y="945"/>
                      <a:pt x="394" y="953"/>
                    </a:cubicBezTo>
                    <a:cubicBezTo>
                      <a:pt x="393" y="954"/>
                      <a:pt x="392" y="956"/>
                      <a:pt x="391" y="957"/>
                    </a:cubicBezTo>
                    <a:cubicBezTo>
                      <a:pt x="387" y="965"/>
                      <a:pt x="383" y="973"/>
                      <a:pt x="378" y="980"/>
                    </a:cubicBezTo>
                    <a:cubicBezTo>
                      <a:pt x="378" y="981"/>
                      <a:pt x="378" y="981"/>
                      <a:pt x="378" y="981"/>
                    </a:cubicBezTo>
                    <a:cubicBezTo>
                      <a:pt x="370" y="995"/>
                      <a:pt x="362" y="1009"/>
                      <a:pt x="354" y="1022"/>
                    </a:cubicBezTo>
                    <a:cubicBezTo>
                      <a:pt x="353" y="1023"/>
                      <a:pt x="353" y="1024"/>
                      <a:pt x="352" y="1024"/>
                    </a:cubicBezTo>
                    <a:cubicBezTo>
                      <a:pt x="344" y="1038"/>
                      <a:pt x="336" y="1051"/>
                      <a:pt x="328" y="1064"/>
                    </a:cubicBezTo>
                    <a:cubicBezTo>
                      <a:pt x="328" y="1065"/>
                      <a:pt x="327" y="1066"/>
                      <a:pt x="326" y="1067"/>
                    </a:cubicBezTo>
                    <a:cubicBezTo>
                      <a:pt x="318" y="1080"/>
                      <a:pt x="310" y="1093"/>
                      <a:pt x="302" y="1105"/>
                    </a:cubicBezTo>
                    <a:cubicBezTo>
                      <a:pt x="302" y="1106"/>
                      <a:pt x="301" y="1106"/>
                      <a:pt x="301" y="1107"/>
                    </a:cubicBezTo>
                    <a:cubicBezTo>
                      <a:pt x="293" y="1120"/>
                      <a:pt x="285" y="1132"/>
                      <a:pt x="277" y="1144"/>
                    </a:cubicBezTo>
                    <a:cubicBezTo>
                      <a:pt x="276" y="1144"/>
                      <a:pt x="276" y="1145"/>
                      <a:pt x="276" y="1145"/>
                    </a:cubicBezTo>
                    <a:cubicBezTo>
                      <a:pt x="272" y="1152"/>
                      <a:pt x="267" y="1158"/>
                      <a:pt x="263" y="1164"/>
                    </a:cubicBezTo>
                    <a:cubicBezTo>
                      <a:pt x="262" y="1166"/>
                      <a:pt x="261" y="1167"/>
                      <a:pt x="260" y="1168"/>
                    </a:cubicBezTo>
                    <a:cubicBezTo>
                      <a:pt x="256" y="1175"/>
                      <a:pt x="252" y="1181"/>
                      <a:pt x="248" y="1187"/>
                    </a:cubicBezTo>
                    <a:cubicBezTo>
                      <a:pt x="247" y="1187"/>
                      <a:pt x="247" y="1188"/>
                      <a:pt x="247" y="1189"/>
                    </a:cubicBezTo>
                    <a:cubicBezTo>
                      <a:pt x="243" y="1194"/>
                      <a:pt x="239" y="1199"/>
                      <a:pt x="235" y="1205"/>
                    </a:cubicBezTo>
                    <a:cubicBezTo>
                      <a:pt x="234" y="1206"/>
                      <a:pt x="234" y="1207"/>
                      <a:pt x="233" y="1208"/>
                    </a:cubicBezTo>
                    <a:cubicBezTo>
                      <a:pt x="229" y="1214"/>
                      <a:pt x="225" y="1220"/>
                      <a:pt x="221" y="1225"/>
                    </a:cubicBezTo>
                    <a:cubicBezTo>
                      <a:pt x="220" y="1226"/>
                      <a:pt x="220" y="1227"/>
                      <a:pt x="219" y="1228"/>
                    </a:cubicBezTo>
                    <a:cubicBezTo>
                      <a:pt x="215" y="1233"/>
                      <a:pt x="212" y="1238"/>
                      <a:pt x="209" y="1243"/>
                    </a:cubicBezTo>
                    <a:cubicBezTo>
                      <a:pt x="208" y="1243"/>
                      <a:pt x="208" y="1244"/>
                      <a:pt x="207" y="1245"/>
                    </a:cubicBezTo>
                    <a:cubicBezTo>
                      <a:pt x="203" y="1250"/>
                      <a:pt x="200" y="1255"/>
                      <a:pt x="196" y="1260"/>
                    </a:cubicBezTo>
                    <a:cubicBezTo>
                      <a:pt x="195" y="1261"/>
                      <a:pt x="195" y="1262"/>
                      <a:pt x="194" y="1263"/>
                    </a:cubicBezTo>
                    <a:cubicBezTo>
                      <a:pt x="187" y="1273"/>
                      <a:pt x="180" y="1282"/>
                      <a:pt x="174" y="1291"/>
                    </a:cubicBezTo>
                    <a:cubicBezTo>
                      <a:pt x="173" y="1292"/>
                      <a:pt x="172" y="1293"/>
                      <a:pt x="172" y="1294"/>
                    </a:cubicBezTo>
                    <a:cubicBezTo>
                      <a:pt x="168" y="1298"/>
                      <a:pt x="165" y="1302"/>
                      <a:pt x="163" y="1306"/>
                    </a:cubicBezTo>
                    <a:cubicBezTo>
                      <a:pt x="162" y="1306"/>
                      <a:pt x="162" y="1307"/>
                      <a:pt x="161" y="1307"/>
                    </a:cubicBezTo>
                    <a:cubicBezTo>
                      <a:pt x="159" y="1311"/>
                      <a:pt x="156" y="1314"/>
                      <a:pt x="154" y="1318"/>
                    </a:cubicBezTo>
                    <a:cubicBezTo>
                      <a:pt x="153" y="1318"/>
                      <a:pt x="153" y="1319"/>
                      <a:pt x="152" y="1319"/>
                    </a:cubicBezTo>
                    <a:cubicBezTo>
                      <a:pt x="150" y="1323"/>
                      <a:pt x="147" y="1326"/>
                      <a:pt x="145" y="1329"/>
                    </a:cubicBezTo>
                    <a:cubicBezTo>
                      <a:pt x="145" y="1330"/>
                      <a:pt x="144" y="1330"/>
                      <a:pt x="144" y="1331"/>
                    </a:cubicBezTo>
                    <a:cubicBezTo>
                      <a:pt x="141" y="1334"/>
                      <a:pt x="139" y="1337"/>
                      <a:pt x="137" y="1339"/>
                    </a:cubicBezTo>
                    <a:cubicBezTo>
                      <a:pt x="137" y="1340"/>
                      <a:pt x="137" y="1340"/>
                      <a:pt x="137" y="1340"/>
                    </a:cubicBezTo>
                    <a:cubicBezTo>
                      <a:pt x="135" y="1343"/>
                      <a:pt x="133" y="1345"/>
                      <a:pt x="131" y="1347"/>
                    </a:cubicBezTo>
                    <a:cubicBezTo>
                      <a:pt x="131" y="1348"/>
                      <a:pt x="130" y="1348"/>
                      <a:pt x="130" y="1349"/>
                    </a:cubicBezTo>
                    <a:cubicBezTo>
                      <a:pt x="126" y="1353"/>
                      <a:pt x="124" y="1357"/>
                      <a:pt x="121" y="1360"/>
                    </a:cubicBezTo>
                    <a:cubicBezTo>
                      <a:pt x="121" y="1360"/>
                      <a:pt x="121" y="1360"/>
                      <a:pt x="121" y="1360"/>
                    </a:cubicBezTo>
                    <a:cubicBezTo>
                      <a:pt x="120" y="1362"/>
                      <a:pt x="119" y="1363"/>
                      <a:pt x="118" y="1364"/>
                    </a:cubicBezTo>
                    <a:cubicBezTo>
                      <a:pt x="118" y="1364"/>
                      <a:pt x="118" y="1365"/>
                      <a:pt x="117" y="1365"/>
                    </a:cubicBezTo>
                    <a:cubicBezTo>
                      <a:pt x="268" y="1331"/>
                      <a:pt x="268" y="1331"/>
                      <a:pt x="268" y="1331"/>
                    </a:cubicBezTo>
                    <a:cubicBezTo>
                      <a:pt x="269" y="1330"/>
                      <a:pt x="270" y="1329"/>
                      <a:pt x="272" y="1327"/>
                    </a:cubicBezTo>
                    <a:cubicBezTo>
                      <a:pt x="272" y="1327"/>
                      <a:pt x="272" y="1326"/>
                      <a:pt x="272" y="1326"/>
                    </a:cubicBezTo>
                    <a:cubicBezTo>
                      <a:pt x="274" y="1323"/>
                      <a:pt x="277" y="1320"/>
                      <a:pt x="281" y="1315"/>
                    </a:cubicBezTo>
                    <a:cubicBezTo>
                      <a:pt x="281" y="1315"/>
                      <a:pt x="281" y="1314"/>
                      <a:pt x="282" y="1314"/>
                    </a:cubicBezTo>
                    <a:cubicBezTo>
                      <a:pt x="284" y="1311"/>
                      <a:pt x="285" y="1309"/>
                      <a:pt x="287" y="1306"/>
                    </a:cubicBezTo>
                    <a:cubicBezTo>
                      <a:pt x="288" y="1306"/>
                      <a:pt x="288" y="1306"/>
                      <a:pt x="288" y="1306"/>
                    </a:cubicBezTo>
                    <a:cubicBezTo>
                      <a:pt x="290" y="1303"/>
                      <a:pt x="292" y="1300"/>
                      <a:pt x="294" y="1298"/>
                    </a:cubicBezTo>
                    <a:cubicBezTo>
                      <a:pt x="295" y="1297"/>
                      <a:pt x="295" y="1296"/>
                      <a:pt x="296" y="1295"/>
                    </a:cubicBezTo>
                    <a:cubicBezTo>
                      <a:pt x="298" y="1292"/>
                      <a:pt x="300" y="1289"/>
                      <a:pt x="303" y="1286"/>
                    </a:cubicBezTo>
                    <a:cubicBezTo>
                      <a:pt x="303" y="1285"/>
                      <a:pt x="304" y="1285"/>
                      <a:pt x="304" y="1284"/>
                    </a:cubicBezTo>
                    <a:cubicBezTo>
                      <a:pt x="307" y="1281"/>
                      <a:pt x="309" y="1277"/>
                      <a:pt x="312" y="1274"/>
                    </a:cubicBezTo>
                    <a:cubicBezTo>
                      <a:pt x="312" y="1273"/>
                      <a:pt x="313" y="1273"/>
                      <a:pt x="313" y="1272"/>
                    </a:cubicBezTo>
                    <a:cubicBezTo>
                      <a:pt x="316" y="1268"/>
                      <a:pt x="319" y="1264"/>
                      <a:pt x="322" y="1260"/>
                    </a:cubicBezTo>
                    <a:cubicBezTo>
                      <a:pt x="323" y="1259"/>
                      <a:pt x="323" y="1258"/>
                      <a:pt x="324" y="1257"/>
                    </a:cubicBezTo>
                    <a:cubicBezTo>
                      <a:pt x="327" y="1253"/>
                      <a:pt x="331" y="1249"/>
                      <a:pt x="334" y="1244"/>
                    </a:cubicBezTo>
                    <a:cubicBezTo>
                      <a:pt x="334" y="1244"/>
                      <a:pt x="334" y="1244"/>
                      <a:pt x="334" y="1244"/>
                    </a:cubicBezTo>
                    <a:cubicBezTo>
                      <a:pt x="337" y="1239"/>
                      <a:pt x="341" y="1235"/>
                      <a:pt x="344" y="1230"/>
                    </a:cubicBezTo>
                    <a:cubicBezTo>
                      <a:pt x="345" y="1229"/>
                      <a:pt x="346" y="1228"/>
                      <a:pt x="347" y="1226"/>
                    </a:cubicBezTo>
                    <a:cubicBezTo>
                      <a:pt x="350" y="1222"/>
                      <a:pt x="354" y="1217"/>
                      <a:pt x="358" y="1211"/>
                    </a:cubicBezTo>
                    <a:cubicBezTo>
                      <a:pt x="358" y="1211"/>
                      <a:pt x="359" y="1210"/>
                      <a:pt x="359" y="1209"/>
                    </a:cubicBezTo>
                    <a:cubicBezTo>
                      <a:pt x="363" y="1204"/>
                      <a:pt x="366" y="1200"/>
                      <a:pt x="369" y="1195"/>
                    </a:cubicBezTo>
                    <a:cubicBezTo>
                      <a:pt x="370" y="1194"/>
                      <a:pt x="371" y="1193"/>
                      <a:pt x="372" y="1191"/>
                    </a:cubicBezTo>
                    <a:cubicBezTo>
                      <a:pt x="376" y="1186"/>
                      <a:pt x="379" y="1180"/>
                      <a:pt x="383" y="1175"/>
                    </a:cubicBezTo>
                    <a:cubicBezTo>
                      <a:pt x="384" y="1174"/>
                      <a:pt x="385" y="1172"/>
                      <a:pt x="386" y="1171"/>
                    </a:cubicBezTo>
                    <a:cubicBezTo>
                      <a:pt x="390" y="1166"/>
                      <a:pt x="393" y="1160"/>
                      <a:pt x="397" y="1155"/>
                    </a:cubicBezTo>
                    <a:cubicBezTo>
                      <a:pt x="398" y="1154"/>
                      <a:pt x="398" y="1154"/>
                      <a:pt x="399" y="1153"/>
                    </a:cubicBezTo>
                    <a:cubicBezTo>
                      <a:pt x="403" y="1147"/>
                      <a:pt x="407" y="1141"/>
                      <a:pt x="411" y="1135"/>
                    </a:cubicBezTo>
                    <a:cubicBezTo>
                      <a:pt x="412" y="1133"/>
                      <a:pt x="413" y="1132"/>
                      <a:pt x="414" y="1130"/>
                    </a:cubicBezTo>
                    <a:cubicBezTo>
                      <a:pt x="418" y="1124"/>
                      <a:pt x="422" y="1118"/>
                      <a:pt x="427" y="1111"/>
                    </a:cubicBezTo>
                    <a:cubicBezTo>
                      <a:pt x="427" y="1111"/>
                      <a:pt x="427" y="1111"/>
                      <a:pt x="427" y="1111"/>
                    </a:cubicBezTo>
                    <a:cubicBezTo>
                      <a:pt x="427" y="1111"/>
                      <a:pt x="427" y="1111"/>
                      <a:pt x="427" y="1111"/>
                    </a:cubicBezTo>
                    <a:cubicBezTo>
                      <a:pt x="435" y="1098"/>
                      <a:pt x="443" y="1086"/>
                      <a:pt x="451" y="1073"/>
                    </a:cubicBezTo>
                    <a:cubicBezTo>
                      <a:pt x="452" y="1073"/>
                      <a:pt x="452" y="1072"/>
                      <a:pt x="453" y="1072"/>
                    </a:cubicBezTo>
                    <a:cubicBezTo>
                      <a:pt x="461" y="1059"/>
                      <a:pt x="469" y="1046"/>
                      <a:pt x="477" y="1033"/>
                    </a:cubicBezTo>
                    <a:cubicBezTo>
                      <a:pt x="478" y="1032"/>
                      <a:pt x="478" y="1031"/>
                      <a:pt x="479" y="1030"/>
                    </a:cubicBezTo>
                    <a:cubicBezTo>
                      <a:pt x="487" y="1017"/>
                      <a:pt x="495" y="1004"/>
                      <a:pt x="503" y="991"/>
                    </a:cubicBezTo>
                    <a:cubicBezTo>
                      <a:pt x="503" y="990"/>
                      <a:pt x="504" y="989"/>
                      <a:pt x="504" y="989"/>
                    </a:cubicBezTo>
                    <a:cubicBezTo>
                      <a:pt x="512" y="975"/>
                      <a:pt x="521" y="961"/>
                      <a:pt x="529" y="947"/>
                    </a:cubicBezTo>
                    <a:cubicBezTo>
                      <a:pt x="529" y="947"/>
                      <a:pt x="529" y="947"/>
                      <a:pt x="529" y="947"/>
                    </a:cubicBezTo>
                    <a:cubicBezTo>
                      <a:pt x="529" y="947"/>
                      <a:pt x="529" y="947"/>
                      <a:pt x="529" y="947"/>
                    </a:cubicBezTo>
                    <a:cubicBezTo>
                      <a:pt x="533" y="939"/>
                      <a:pt x="538" y="931"/>
                      <a:pt x="542" y="924"/>
                    </a:cubicBezTo>
                    <a:cubicBezTo>
                      <a:pt x="543" y="922"/>
                      <a:pt x="544" y="920"/>
                      <a:pt x="545" y="919"/>
                    </a:cubicBezTo>
                    <a:cubicBezTo>
                      <a:pt x="549" y="911"/>
                      <a:pt x="553" y="904"/>
                      <a:pt x="557" y="896"/>
                    </a:cubicBezTo>
                    <a:cubicBezTo>
                      <a:pt x="558" y="895"/>
                      <a:pt x="558" y="894"/>
                      <a:pt x="559" y="892"/>
                    </a:cubicBezTo>
                    <a:cubicBezTo>
                      <a:pt x="563" y="885"/>
                      <a:pt x="567" y="878"/>
                      <a:pt x="570" y="871"/>
                    </a:cubicBezTo>
                    <a:cubicBezTo>
                      <a:pt x="571" y="870"/>
                      <a:pt x="571" y="869"/>
                      <a:pt x="572" y="868"/>
                    </a:cubicBezTo>
                    <a:cubicBezTo>
                      <a:pt x="576" y="860"/>
                      <a:pt x="580" y="852"/>
                      <a:pt x="584" y="845"/>
                    </a:cubicBezTo>
                    <a:cubicBezTo>
                      <a:pt x="584" y="844"/>
                      <a:pt x="585" y="843"/>
                      <a:pt x="585" y="842"/>
                    </a:cubicBezTo>
                    <a:cubicBezTo>
                      <a:pt x="585" y="842"/>
                      <a:pt x="586" y="841"/>
                      <a:pt x="586" y="840"/>
                    </a:cubicBezTo>
                    <a:cubicBezTo>
                      <a:pt x="591" y="829"/>
                      <a:pt x="597" y="818"/>
                      <a:pt x="602" y="807"/>
                    </a:cubicBezTo>
                    <a:cubicBezTo>
                      <a:pt x="602" y="806"/>
                      <a:pt x="603" y="805"/>
                      <a:pt x="603" y="804"/>
                    </a:cubicBezTo>
                    <a:cubicBezTo>
                      <a:pt x="609" y="793"/>
                      <a:pt x="614" y="781"/>
                      <a:pt x="619" y="769"/>
                    </a:cubicBezTo>
                    <a:cubicBezTo>
                      <a:pt x="619" y="769"/>
                      <a:pt x="619" y="769"/>
                      <a:pt x="619" y="769"/>
                    </a:cubicBezTo>
                    <a:cubicBezTo>
                      <a:pt x="619" y="769"/>
                      <a:pt x="619" y="769"/>
                      <a:pt x="619" y="769"/>
                    </a:cubicBezTo>
                    <a:cubicBezTo>
                      <a:pt x="622" y="761"/>
                      <a:pt x="625" y="753"/>
                      <a:pt x="629" y="746"/>
                    </a:cubicBezTo>
                    <a:cubicBezTo>
                      <a:pt x="629" y="744"/>
                      <a:pt x="630" y="743"/>
                      <a:pt x="630" y="741"/>
                    </a:cubicBezTo>
                    <a:cubicBezTo>
                      <a:pt x="633" y="734"/>
                      <a:pt x="636" y="726"/>
                      <a:pt x="639" y="719"/>
                    </a:cubicBezTo>
                    <a:cubicBezTo>
                      <a:pt x="639" y="718"/>
                      <a:pt x="640" y="718"/>
                      <a:pt x="640" y="717"/>
                    </a:cubicBezTo>
                    <a:cubicBezTo>
                      <a:pt x="640" y="716"/>
                      <a:pt x="641" y="715"/>
                      <a:pt x="641" y="713"/>
                    </a:cubicBezTo>
                    <a:cubicBezTo>
                      <a:pt x="643" y="709"/>
                      <a:pt x="644" y="705"/>
                      <a:pt x="646" y="701"/>
                    </a:cubicBezTo>
                    <a:cubicBezTo>
                      <a:pt x="646" y="699"/>
                      <a:pt x="647" y="697"/>
                      <a:pt x="648" y="695"/>
                    </a:cubicBezTo>
                    <a:cubicBezTo>
                      <a:pt x="649" y="690"/>
                      <a:pt x="651" y="686"/>
                      <a:pt x="652" y="682"/>
                    </a:cubicBezTo>
                    <a:cubicBezTo>
                      <a:pt x="652" y="681"/>
                      <a:pt x="653" y="679"/>
                      <a:pt x="653" y="678"/>
                    </a:cubicBezTo>
                    <a:cubicBezTo>
                      <a:pt x="653" y="678"/>
                      <a:pt x="653" y="677"/>
                      <a:pt x="654" y="677"/>
                    </a:cubicBezTo>
                    <a:cubicBezTo>
                      <a:pt x="657" y="667"/>
                      <a:pt x="659" y="658"/>
                      <a:pt x="662" y="649"/>
                    </a:cubicBezTo>
                    <a:cubicBezTo>
                      <a:pt x="662" y="648"/>
                      <a:pt x="662" y="647"/>
                      <a:pt x="662" y="647"/>
                    </a:cubicBezTo>
                    <a:cubicBezTo>
                      <a:pt x="662" y="647"/>
                      <a:pt x="662" y="646"/>
                      <a:pt x="663" y="646"/>
                    </a:cubicBezTo>
                    <a:cubicBezTo>
                      <a:pt x="665" y="638"/>
                      <a:pt x="667" y="630"/>
                      <a:pt x="669" y="621"/>
                    </a:cubicBezTo>
                    <a:cubicBezTo>
                      <a:pt x="669" y="621"/>
                      <a:pt x="669" y="620"/>
                      <a:pt x="669" y="619"/>
                    </a:cubicBezTo>
                    <a:cubicBezTo>
                      <a:pt x="669" y="619"/>
                      <a:pt x="669" y="618"/>
                      <a:pt x="669" y="618"/>
                    </a:cubicBezTo>
                    <a:cubicBezTo>
                      <a:pt x="671" y="611"/>
                      <a:pt x="672" y="605"/>
                      <a:pt x="673" y="599"/>
                    </a:cubicBezTo>
                    <a:cubicBezTo>
                      <a:pt x="673" y="599"/>
                      <a:pt x="673" y="599"/>
                      <a:pt x="673" y="598"/>
                    </a:cubicBezTo>
                    <a:cubicBezTo>
                      <a:pt x="673" y="598"/>
                      <a:pt x="673" y="597"/>
                      <a:pt x="674" y="596"/>
                    </a:cubicBezTo>
                    <a:cubicBezTo>
                      <a:pt x="674" y="591"/>
                      <a:pt x="675" y="586"/>
                      <a:pt x="676" y="581"/>
                    </a:cubicBezTo>
                    <a:cubicBezTo>
                      <a:pt x="676" y="580"/>
                      <a:pt x="676" y="579"/>
                      <a:pt x="676" y="578"/>
                    </a:cubicBezTo>
                    <a:cubicBezTo>
                      <a:pt x="676" y="577"/>
                      <a:pt x="676" y="576"/>
                      <a:pt x="677" y="576"/>
                    </a:cubicBezTo>
                    <a:cubicBezTo>
                      <a:pt x="677" y="572"/>
                      <a:pt x="677" y="569"/>
                      <a:pt x="678" y="565"/>
                    </a:cubicBezTo>
                    <a:cubicBezTo>
                      <a:pt x="678" y="564"/>
                      <a:pt x="678" y="563"/>
                      <a:pt x="678" y="562"/>
                    </a:cubicBezTo>
                    <a:cubicBezTo>
                      <a:pt x="678" y="561"/>
                      <a:pt x="678" y="561"/>
                      <a:pt x="678" y="560"/>
                    </a:cubicBezTo>
                    <a:cubicBezTo>
                      <a:pt x="678" y="556"/>
                      <a:pt x="679" y="552"/>
                      <a:pt x="679" y="548"/>
                    </a:cubicBezTo>
                    <a:cubicBezTo>
                      <a:pt x="679" y="548"/>
                      <a:pt x="679" y="547"/>
                      <a:pt x="679" y="546"/>
                    </a:cubicBezTo>
                    <a:cubicBezTo>
                      <a:pt x="679" y="546"/>
                      <a:pt x="679" y="546"/>
                      <a:pt x="679" y="546"/>
                    </a:cubicBezTo>
                    <a:cubicBezTo>
                      <a:pt x="679" y="541"/>
                      <a:pt x="679" y="537"/>
                      <a:pt x="679" y="532"/>
                    </a:cubicBezTo>
                    <a:cubicBezTo>
                      <a:pt x="679" y="531"/>
                      <a:pt x="679" y="530"/>
                      <a:pt x="679" y="529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5" name="Freeform 343">
                <a:extLst>
                  <a:ext uri="{FF2B5EF4-FFF2-40B4-BE49-F238E27FC236}">
                    <a16:creationId xmlns:a16="http://schemas.microsoft.com/office/drawing/2014/main" id="{77747C51-5EE0-4577-9120-F9716DBC57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25926" y="606251"/>
                <a:ext cx="3178175" cy="5086346"/>
              </a:xfrm>
              <a:custGeom>
                <a:avLst/>
                <a:gdLst>
                  <a:gd name="T0" fmla="*/ 416 w 842"/>
                  <a:gd name="T1" fmla="*/ 19 h 1349"/>
                  <a:gd name="T2" fmla="*/ 840 w 842"/>
                  <a:gd name="T3" fmla="*/ 550 h 1349"/>
                  <a:gd name="T4" fmla="*/ 428 w 842"/>
                  <a:gd name="T5" fmla="*/ 1349 h 1349"/>
                  <a:gd name="T6" fmla="*/ 2 w 842"/>
                  <a:gd name="T7" fmla="*/ 480 h 1349"/>
                  <a:gd name="T8" fmla="*/ 416 w 842"/>
                  <a:gd name="T9" fmla="*/ 19 h 1349"/>
                  <a:gd name="T10" fmla="*/ 423 w 842"/>
                  <a:gd name="T11" fmla="*/ 714 h 1349"/>
                  <a:gd name="T12" fmla="*/ 624 w 842"/>
                  <a:gd name="T13" fmla="*/ 490 h 1349"/>
                  <a:gd name="T14" fmla="*/ 418 w 842"/>
                  <a:gd name="T15" fmla="*/ 232 h 1349"/>
                  <a:gd name="T16" fmla="*/ 217 w 842"/>
                  <a:gd name="T17" fmla="*/ 456 h 1349"/>
                  <a:gd name="T18" fmla="*/ 423 w 842"/>
                  <a:gd name="T19" fmla="*/ 714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42" h="1349">
                    <a:moveTo>
                      <a:pt x="416" y="19"/>
                    </a:moveTo>
                    <a:cubicBezTo>
                      <a:pt x="648" y="39"/>
                      <a:pt x="837" y="276"/>
                      <a:pt x="840" y="550"/>
                    </a:cubicBezTo>
                    <a:cubicBezTo>
                      <a:pt x="842" y="824"/>
                      <a:pt x="449" y="1323"/>
                      <a:pt x="428" y="1349"/>
                    </a:cubicBezTo>
                    <a:cubicBezTo>
                      <a:pt x="407" y="1319"/>
                      <a:pt x="5" y="754"/>
                      <a:pt x="2" y="480"/>
                    </a:cubicBezTo>
                    <a:cubicBezTo>
                      <a:pt x="0" y="206"/>
                      <a:pt x="185" y="0"/>
                      <a:pt x="416" y="19"/>
                    </a:cubicBezTo>
                    <a:close/>
                    <a:moveTo>
                      <a:pt x="423" y="714"/>
                    </a:moveTo>
                    <a:cubicBezTo>
                      <a:pt x="535" y="723"/>
                      <a:pt x="625" y="623"/>
                      <a:pt x="624" y="490"/>
                    </a:cubicBezTo>
                    <a:cubicBezTo>
                      <a:pt x="623" y="357"/>
                      <a:pt x="531" y="241"/>
                      <a:pt x="418" y="232"/>
                    </a:cubicBezTo>
                    <a:cubicBezTo>
                      <a:pt x="306" y="222"/>
                      <a:pt x="216" y="323"/>
                      <a:pt x="217" y="456"/>
                    </a:cubicBezTo>
                    <a:cubicBezTo>
                      <a:pt x="218" y="589"/>
                      <a:pt x="310" y="704"/>
                      <a:pt x="423" y="714"/>
                    </a:cubicBezTo>
                  </a:path>
                </a:pathLst>
              </a:custGeom>
              <a:solidFill>
                <a:srgbClr val="4472C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</a:endParaRPr>
              </a:p>
            </p:txBody>
          </p:sp>
        </p:grpSp>
      </p:grpSp>
      <p:cxnSp>
        <p:nvCxnSpPr>
          <p:cNvPr id="93" name="직선 연결선 92">
            <a:extLst>
              <a:ext uri="{FF2B5EF4-FFF2-40B4-BE49-F238E27FC236}">
                <a16:creationId xmlns:a16="http://schemas.microsoft.com/office/drawing/2014/main" id="{3937584D-0DBF-4CC6-9FF1-623D8A94870F}"/>
              </a:ext>
            </a:extLst>
          </p:cNvPr>
          <p:cNvCxnSpPr>
            <a:cxnSpLocks/>
          </p:cNvCxnSpPr>
          <p:nvPr/>
        </p:nvCxnSpPr>
        <p:spPr>
          <a:xfrm>
            <a:off x="4593606" y="3816373"/>
            <a:ext cx="3933083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id="{A26453BA-6D97-4C85-8414-DB48D7FD7812}"/>
              </a:ext>
            </a:extLst>
          </p:cNvPr>
          <p:cNvGrpSpPr/>
          <p:nvPr/>
        </p:nvGrpSpPr>
        <p:grpSpPr>
          <a:xfrm>
            <a:off x="4524325" y="1577458"/>
            <a:ext cx="2006649" cy="1962678"/>
            <a:chOff x="4524325" y="1577458"/>
            <a:chExt cx="2006649" cy="1962678"/>
          </a:xfrm>
        </p:grpSpPr>
        <p:sp>
          <p:nvSpPr>
            <p:cNvPr id="92" name="타원 91">
              <a:extLst>
                <a:ext uri="{FF2B5EF4-FFF2-40B4-BE49-F238E27FC236}">
                  <a16:creationId xmlns:a16="http://schemas.microsoft.com/office/drawing/2014/main" id="{C0025FCD-FF3C-408A-BE3D-FBD363BFF219}"/>
                </a:ext>
              </a:extLst>
            </p:cNvPr>
            <p:cNvSpPr/>
            <p:nvPr/>
          </p:nvSpPr>
          <p:spPr>
            <a:xfrm>
              <a:off x="5158131" y="1577458"/>
              <a:ext cx="821647" cy="821647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E4FB471F-0EFF-403C-8C89-B5C094EB5C0E}"/>
                </a:ext>
              </a:extLst>
            </p:cNvPr>
            <p:cNvSpPr txBox="1"/>
            <p:nvPr/>
          </p:nvSpPr>
          <p:spPr>
            <a:xfrm>
              <a:off x="4524325" y="2583270"/>
              <a:ext cx="2006649" cy="9568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도시자족기능</a:t>
              </a: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향상을 위한 대규모 투자사업 출자참여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marR="0" lvl="0" indent="-17145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Char char="-"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공공성 및 수익성 확보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marR="0" lvl="0" indent="-17145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Char char="-"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출자규모 및 비율 협의</a:t>
              </a: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F41FB808-BAF7-4F81-9DD0-12CFC0DE3D38}"/>
                </a:ext>
              </a:extLst>
            </p:cNvPr>
            <p:cNvSpPr txBox="1"/>
            <p:nvPr/>
          </p:nvSpPr>
          <p:spPr>
            <a:xfrm>
              <a:off x="5028101" y="1834393"/>
              <a:ext cx="1081707" cy="30777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출자사업</a:t>
              </a:r>
              <a:endPara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83DAEEED-66E5-478D-BC13-BF40C1305E42}"/>
              </a:ext>
            </a:extLst>
          </p:cNvPr>
          <p:cNvGrpSpPr/>
          <p:nvPr/>
        </p:nvGrpSpPr>
        <p:grpSpPr>
          <a:xfrm>
            <a:off x="6661003" y="1577458"/>
            <a:ext cx="2231477" cy="1960444"/>
            <a:chOff x="6661003" y="1638972"/>
            <a:chExt cx="2231477" cy="1960444"/>
          </a:xfrm>
        </p:grpSpPr>
        <p:sp>
          <p:nvSpPr>
            <p:cNvPr id="95" name="타원 94">
              <a:extLst>
                <a:ext uri="{FF2B5EF4-FFF2-40B4-BE49-F238E27FC236}">
                  <a16:creationId xmlns:a16="http://schemas.microsoft.com/office/drawing/2014/main" id="{115002C6-708A-496C-A1D4-DD14B269ADC4}"/>
                </a:ext>
              </a:extLst>
            </p:cNvPr>
            <p:cNvSpPr/>
            <p:nvPr/>
          </p:nvSpPr>
          <p:spPr>
            <a:xfrm>
              <a:off x="7316554" y="1638972"/>
              <a:ext cx="821647" cy="821647"/>
            </a:xfrm>
            <a:prstGeom prst="ellipse">
              <a:avLst/>
            </a:prstGeom>
            <a:solidFill>
              <a:srgbClr val="4F81B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34437ED5-9EDB-436D-9279-AF3B5F17C750}"/>
                </a:ext>
              </a:extLst>
            </p:cNvPr>
            <p:cNvSpPr txBox="1"/>
            <p:nvPr/>
          </p:nvSpPr>
          <p:spPr>
            <a:xfrm>
              <a:off x="6661003" y="2642551"/>
              <a:ext cx="2231477" cy="95686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지역밀착형 </a:t>
              </a: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SOC </a:t>
              </a: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사업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대행으로 수익 창출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시민 삶의 질 향상에 기여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- </a:t>
              </a: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자본금 잠식 방지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311D0678-6413-46FD-A0DE-294AE468F34F}"/>
                </a:ext>
              </a:extLst>
            </p:cNvPr>
            <p:cNvSpPr txBox="1"/>
            <p:nvPr/>
          </p:nvSpPr>
          <p:spPr>
            <a:xfrm>
              <a:off x="7186524" y="1895907"/>
              <a:ext cx="1081707" cy="30777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대행사업</a:t>
              </a:r>
              <a:endPara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3A676673-973C-4C13-9A26-0754717D008D}"/>
              </a:ext>
            </a:extLst>
          </p:cNvPr>
          <p:cNvGrpSpPr/>
          <p:nvPr/>
        </p:nvGrpSpPr>
        <p:grpSpPr>
          <a:xfrm>
            <a:off x="4432463" y="3996964"/>
            <a:ext cx="2254487" cy="1881189"/>
            <a:chOff x="4432463" y="4056792"/>
            <a:chExt cx="2254487" cy="1881189"/>
          </a:xfrm>
        </p:grpSpPr>
        <p:sp>
          <p:nvSpPr>
            <p:cNvPr id="97" name="타원 96">
              <a:extLst>
                <a:ext uri="{FF2B5EF4-FFF2-40B4-BE49-F238E27FC236}">
                  <a16:creationId xmlns:a16="http://schemas.microsoft.com/office/drawing/2014/main" id="{E3FCAEE8-8080-46CA-8E70-1495C20CE55C}"/>
                </a:ext>
              </a:extLst>
            </p:cNvPr>
            <p:cNvSpPr/>
            <p:nvPr/>
          </p:nvSpPr>
          <p:spPr>
            <a:xfrm>
              <a:off x="5186971" y="4056792"/>
              <a:ext cx="821647" cy="821647"/>
            </a:xfrm>
            <a:prstGeom prst="ellipse">
              <a:avLst/>
            </a:prstGeom>
            <a:solidFill>
              <a:srgbClr val="2F559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A223E8E3-EC24-472C-8BD6-937B509CA316}"/>
                </a:ext>
              </a:extLst>
            </p:cNvPr>
            <p:cNvSpPr txBox="1"/>
            <p:nvPr/>
          </p:nvSpPr>
          <p:spPr>
            <a:xfrm>
              <a:off x="4432463" y="4981116"/>
              <a:ext cx="2254487" cy="95686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rPr>
                <a:t>자체 관광개발 사업 추진으로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rPr>
                <a:t>지역경제 활력 제고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rPr>
                <a:t>- </a:t>
              </a: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rPr>
                <a:t>반려동물 </a:t>
              </a:r>
              <a:r>
                <a:rPr kumimoji="0" lang="ko-KR" altLang="en-US" sz="1200" b="1" i="0" u="none" strike="noStrike" kern="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rPr>
                <a:t>종합테마파크</a:t>
              </a:r>
              <a:r>
                <a:rPr kumimoji="0" lang="ko-KR" altLang="en-US" sz="1200" b="1" kern="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 </a:t>
              </a: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rPr>
                <a:t>조성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rPr>
                <a:t>- </a:t>
              </a: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rPr>
                <a:t>통일동산 관광특구 활성화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5F761A3E-51AB-4C30-A723-519190025C55}"/>
                </a:ext>
              </a:extLst>
            </p:cNvPr>
            <p:cNvSpPr txBox="1"/>
            <p:nvPr/>
          </p:nvSpPr>
          <p:spPr>
            <a:xfrm>
              <a:off x="5056941" y="4313727"/>
              <a:ext cx="1081707" cy="30777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관광개발</a:t>
              </a:r>
              <a:endPara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7123F1B3-399E-471E-A1DE-7EDE269F88EB}"/>
              </a:ext>
            </a:extLst>
          </p:cNvPr>
          <p:cNvGrpSpPr/>
          <p:nvPr/>
        </p:nvGrpSpPr>
        <p:grpSpPr>
          <a:xfrm>
            <a:off x="6686950" y="3996964"/>
            <a:ext cx="2205529" cy="1881189"/>
            <a:chOff x="6686950" y="3996964"/>
            <a:chExt cx="2205529" cy="1881189"/>
          </a:xfrm>
        </p:grpSpPr>
        <p:sp>
          <p:nvSpPr>
            <p:cNvPr id="96" name="타원 95">
              <a:extLst>
                <a:ext uri="{FF2B5EF4-FFF2-40B4-BE49-F238E27FC236}">
                  <a16:creationId xmlns:a16="http://schemas.microsoft.com/office/drawing/2014/main" id="{24C1E913-103B-4E3D-81E6-E8BB28CE35BF}"/>
                </a:ext>
              </a:extLst>
            </p:cNvPr>
            <p:cNvSpPr/>
            <p:nvPr/>
          </p:nvSpPr>
          <p:spPr>
            <a:xfrm>
              <a:off x="7316553" y="3996964"/>
              <a:ext cx="821647" cy="82164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9177314A-67F5-450E-A9C9-3978D708DB1B}"/>
                </a:ext>
              </a:extLst>
            </p:cNvPr>
            <p:cNvSpPr txBox="1"/>
            <p:nvPr/>
          </p:nvSpPr>
          <p:spPr>
            <a:xfrm>
              <a:off x="6686950" y="4921288"/>
              <a:ext cx="2205529" cy="95686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파주관광 활성화 전략으로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미래가치 창출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marR="0" lvl="0" indent="-17145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Char char="-"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문화관광 활성화 전략 수립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marR="0" lvl="0" indent="-17145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Char char="-"/>
                <a:tabLst/>
                <a:defRPr/>
              </a:pPr>
              <a:r>
                <a:rPr kumimoji="0" lang="ko-KR" altLang="en-US" sz="1200" b="1" kern="0" dirty="0">
                  <a:solidFill>
                    <a:sysClr val="windowText" lastClr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문화관광 </a:t>
              </a:r>
              <a:r>
                <a:rPr kumimoji="0" lang="en-US" altLang="ko-KR" sz="1200" b="1" kern="0" dirty="0">
                  <a:solidFill>
                    <a:sysClr val="windowText" lastClr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ESG</a:t>
              </a:r>
              <a:r>
                <a:rPr kumimoji="0" lang="ko-KR" altLang="en-US" sz="1200" b="1" kern="0" dirty="0">
                  <a:solidFill>
                    <a:sysClr val="windowText" lastClr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마케팅 추진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77506E3C-DDA8-474D-AF34-FF5E5DDDC365}"/>
                </a:ext>
              </a:extLst>
            </p:cNvPr>
            <p:cNvSpPr txBox="1"/>
            <p:nvPr/>
          </p:nvSpPr>
          <p:spPr>
            <a:xfrm>
              <a:off x="7186523" y="4146177"/>
              <a:ext cx="1081707" cy="5232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관광</a:t>
              </a:r>
              <a:endPara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마케팅</a:t>
              </a:r>
              <a:endPara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77925FD1-6299-4DDA-BC07-3AC8285A3282}"/>
              </a:ext>
            </a:extLst>
          </p:cNvPr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ECE0BF1-3D18-486C-ADE3-E7A8795F3C4A}"/>
              </a:ext>
            </a:extLst>
          </p:cNvPr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전문적이고 능동적인 개발사업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F8AA1C2-701E-4DA5-96A5-3CEBE0EA7A53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45" name="그림 44">
            <a:extLst>
              <a:ext uri="{FF2B5EF4-FFF2-40B4-BE49-F238E27FC236}">
                <a16:creationId xmlns:a16="http://schemas.microsoft.com/office/drawing/2014/main" id="{CC4397D5-9177-41DC-98D8-E2055DDCC8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264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</a:t>
            </a: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593364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 err="1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파주메디컬</a:t>
            </a:r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클러스터 조성사업 </a:t>
            </a:r>
          </a:p>
        </p:txBody>
      </p:sp>
      <p:pic>
        <p:nvPicPr>
          <p:cNvPr id="35" name="_x693659272" descr="EMB00003584ba26">
            <a:extLst>
              <a:ext uri="{FF2B5EF4-FFF2-40B4-BE49-F238E27FC236}">
                <a16:creationId xmlns:a16="http://schemas.microsoft.com/office/drawing/2014/main" id="{3D0928AC-D1A6-4DA9-AAFC-639BD395C8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5" b="3458"/>
          <a:stretch>
            <a:fillRect/>
          </a:stretch>
        </p:blipFill>
        <p:spPr bwMode="auto">
          <a:xfrm>
            <a:off x="1410896" y="1338637"/>
            <a:ext cx="2016850" cy="349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 Box 3">
            <a:extLst>
              <a:ext uri="{FF2B5EF4-FFF2-40B4-BE49-F238E27FC236}">
                <a16:creationId xmlns:a16="http://schemas.microsoft.com/office/drawing/2014/main" id="{D2EC41D1-BA16-4D1D-8ED5-31EFF47A89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6491" y="1726027"/>
            <a:ext cx="7740352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kumimoji="0" lang="ko-KR" altLang="en-US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대학병원</a:t>
            </a:r>
            <a:r>
              <a:rPr kumimoji="0" lang="en-US" altLang="ko-KR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국립암센터</a:t>
            </a:r>
            <a:r>
              <a:rPr kumimoji="0" lang="ko-KR" altLang="en-US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</a:t>
            </a:r>
            <a:r>
              <a:rPr kumimoji="0" lang="ko-KR" altLang="en-US" sz="15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의료바이오</a:t>
            </a:r>
            <a:r>
              <a:rPr kumimoji="0" lang="ko-KR" altLang="en-US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R&amp;D</a:t>
            </a:r>
            <a:r>
              <a:rPr kumimoji="0" lang="ko-KR" altLang="en-US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센터 등</a:t>
            </a:r>
            <a:endParaRPr kumimoji="0" lang="en-US" altLang="ko-KR" sz="15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의료클러스터 조성으로 </a:t>
            </a:r>
            <a:r>
              <a:rPr kumimoji="0" lang="en-US" altLang="ko-KR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5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차산업</a:t>
            </a:r>
            <a:r>
              <a:rPr kumimoji="0" lang="ko-KR" altLang="en-US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중심의 미래 신성장 동력 확보</a:t>
            </a: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Freeform 61">
            <a:extLst>
              <a:ext uri="{FF2B5EF4-FFF2-40B4-BE49-F238E27FC236}">
                <a16:creationId xmlns:a16="http://schemas.microsoft.com/office/drawing/2014/main" id="{35FD1054-37D4-430C-AFD3-EB22D6406701}"/>
              </a:ext>
            </a:extLst>
          </p:cNvPr>
          <p:cNvSpPr>
            <a:spLocks noEditPoints="1"/>
          </p:cNvSpPr>
          <p:nvPr/>
        </p:nvSpPr>
        <p:spPr bwMode="auto">
          <a:xfrm>
            <a:off x="7982898" y="1321529"/>
            <a:ext cx="385092" cy="347378"/>
          </a:xfrm>
          <a:custGeom>
            <a:avLst/>
            <a:gdLst/>
            <a:ahLst/>
            <a:cxnLst>
              <a:cxn ang="0">
                <a:pos x="136" y="26"/>
              </a:cxn>
              <a:cxn ang="0">
                <a:pos x="152" y="56"/>
              </a:cxn>
              <a:cxn ang="0">
                <a:pos x="158" y="92"/>
              </a:cxn>
              <a:cxn ang="0">
                <a:pos x="156" y="106"/>
              </a:cxn>
              <a:cxn ang="0">
                <a:pos x="144" y="140"/>
              </a:cxn>
              <a:cxn ang="0">
                <a:pos x="134" y="160"/>
              </a:cxn>
              <a:cxn ang="0">
                <a:pos x="100" y="200"/>
              </a:cxn>
              <a:cxn ang="0">
                <a:pos x="48" y="238"/>
              </a:cxn>
              <a:cxn ang="0">
                <a:pos x="34" y="246"/>
              </a:cxn>
              <a:cxn ang="0">
                <a:pos x="16" y="252"/>
              </a:cxn>
              <a:cxn ang="0">
                <a:pos x="12" y="248"/>
              </a:cxn>
              <a:cxn ang="0">
                <a:pos x="12" y="238"/>
              </a:cxn>
              <a:cxn ang="0">
                <a:pos x="28" y="226"/>
              </a:cxn>
              <a:cxn ang="0">
                <a:pos x="40" y="218"/>
              </a:cxn>
              <a:cxn ang="0">
                <a:pos x="64" y="198"/>
              </a:cxn>
              <a:cxn ang="0">
                <a:pos x="72" y="186"/>
              </a:cxn>
              <a:cxn ang="0">
                <a:pos x="86" y="162"/>
              </a:cxn>
              <a:cxn ang="0">
                <a:pos x="88" y="140"/>
              </a:cxn>
              <a:cxn ang="0">
                <a:pos x="68" y="138"/>
              </a:cxn>
              <a:cxn ang="0">
                <a:pos x="38" y="130"/>
              </a:cxn>
              <a:cxn ang="0">
                <a:pos x="24" y="120"/>
              </a:cxn>
              <a:cxn ang="0">
                <a:pos x="6" y="98"/>
              </a:cxn>
              <a:cxn ang="0">
                <a:pos x="0" y="66"/>
              </a:cxn>
              <a:cxn ang="0">
                <a:pos x="2" y="54"/>
              </a:cxn>
              <a:cxn ang="0">
                <a:pos x="12" y="30"/>
              </a:cxn>
              <a:cxn ang="0">
                <a:pos x="22" y="20"/>
              </a:cxn>
              <a:cxn ang="0">
                <a:pos x="46" y="6"/>
              </a:cxn>
              <a:cxn ang="0">
                <a:pos x="80" y="0"/>
              </a:cxn>
              <a:cxn ang="0">
                <a:pos x="96" y="2"/>
              </a:cxn>
              <a:cxn ang="0">
                <a:pos x="124" y="16"/>
              </a:cxn>
              <a:cxn ang="0">
                <a:pos x="136" y="26"/>
              </a:cxn>
              <a:cxn ang="0">
                <a:pos x="322" y="22"/>
              </a:cxn>
              <a:cxn ang="0">
                <a:pos x="338" y="48"/>
              </a:cxn>
              <a:cxn ang="0">
                <a:pos x="342" y="82"/>
              </a:cxn>
              <a:cxn ang="0">
                <a:pos x="340" y="106"/>
              </a:cxn>
              <a:cxn ang="0">
                <a:pos x="326" y="150"/>
              </a:cxn>
              <a:cxn ang="0">
                <a:pos x="312" y="172"/>
              </a:cxn>
              <a:cxn ang="0">
                <a:pos x="276" y="212"/>
              </a:cxn>
              <a:cxn ang="0">
                <a:pos x="232" y="244"/>
              </a:cxn>
              <a:cxn ang="0">
                <a:pos x="218" y="250"/>
              </a:cxn>
              <a:cxn ang="0">
                <a:pos x="202" y="254"/>
              </a:cxn>
              <a:cxn ang="0">
                <a:pos x="196" y="252"/>
              </a:cxn>
              <a:cxn ang="0">
                <a:pos x="194" y="246"/>
              </a:cxn>
              <a:cxn ang="0">
                <a:pos x="204" y="234"/>
              </a:cxn>
              <a:cxn ang="0">
                <a:pos x="218" y="228"/>
              </a:cxn>
              <a:cxn ang="0">
                <a:pos x="238" y="212"/>
              </a:cxn>
              <a:cxn ang="0">
                <a:pos x="260" y="188"/>
              </a:cxn>
              <a:cxn ang="0">
                <a:pos x="268" y="176"/>
              </a:cxn>
              <a:cxn ang="0">
                <a:pos x="276" y="150"/>
              </a:cxn>
              <a:cxn ang="0">
                <a:pos x="276" y="140"/>
              </a:cxn>
              <a:cxn ang="0">
                <a:pos x="238" y="134"/>
              </a:cxn>
              <a:cxn ang="0">
                <a:pos x="212" y="118"/>
              </a:cxn>
              <a:cxn ang="0">
                <a:pos x="204" y="108"/>
              </a:cxn>
              <a:cxn ang="0">
                <a:pos x="194" y="80"/>
              </a:cxn>
              <a:cxn ang="0">
                <a:pos x="192" y="66"/>
              </a:cxn>
              <a:cxn ang="0">
                <a:pos x="198" y="44"/>
              </a:cxn>
              <a:cxn ang="0">
                <a:pos x="214" y="22"/>
              </a:cxn>
              <a:cxn ang="0">
                <a:pos x="224" y="12"/>
              </a:cxn>
              <a:cxn ang="0">
                <a:pos x="252" y="2"/>
              </a:cxn>
              <a:cxn ang="0">
                <a:pos x="270" y="0"/>
              </a:cxn>
              <a:cxn ang="0">
                <a:pos x="300" y="6"/>
              </a:cxn>
              <a:cxn ang="0">
                <a:pos x="322" y="22"/>
              </a:cxn>
            </a:cxnLst>
            <a:rect l="0" t="0" r="r" b="b"/>
            <a:pathLst>
              <a:path w="342" h="254">
                <a:moveTo>
                  <a:pt x="136" y="26"/>
                </a:moveTo>
                <a:lnTo>
                  <a:pt x="136" y="26"/>
                </a:lnTo>
                <a:lnTo>
                  <a:pt x="146" y="40"/>
                </a:lnTo>
                <a:lnTo>
                  <a:pt x="152" y="56"/>
                </a:lnTo>
                <a:lnTo>
                  <a:pt x="156" y="72"/>
                </a:lnTo>
                <a:lnTo>
                  <a:pt x="158" y="92"/>
                </a:lnTo>
                <a:lnTo>
                  <a:pt x="158" y="92"/>
                </a:lnTo>
                <a:lnTo>
                  <a:pt x="156" y="106"/>
                </a:lnTo>
                <a:lnTo>
                  <a:pt x="152" y="122"/>
                </a:lnTo>
                <a:lnTo>
                  <a:pt x="144" y="140"/>
                </a:lnTo>
                <a:lnTo>
                  <a:pt x="134" y="160"/>
                </a:lnTo>
                <a:lnTo>
                  <a:pt x="134" y="160"/>
                </a:lnTo>
                <a:lnTo>
                  <a:pt x="120" y="180"/>
                </a:lnTo>
                <a:lnTo>
                  <a:pt x="100" y="200"/>
                </a:lnTo>
                <a:lnTo>
                  <a:pt x="78" y="220"/>
                </a:lnTo>
                <a:lnTo>
                  <a:pt x="48" y="238"/>
                </a:lnTo>
                <a:lnTo>
                  <a:pt x="48" y="238"/>
                </a:lnTo>
                <a:lnTo>
                  <a:pt x="34" y="246"/>
                </a:lnTo>
                <a:lnTo>
                  <a:pt x="24" y="250"/>
                </a:lnTo>
                <a:lnTo>
                  <a:pt x="16" y="252"/>
                </a:lnTo>
                <a:lnTo>
                  <a:pt x="12" y="248"/>
                </a:lnTo>
                <a:lnTo>
                  <a:pt x="12" y="248"/>
                </a:lnTo>
                <a:lnTo>
                  <a:pt x="10" y="244"/>
                </a:lnTo>
                <a:lnTo>
                  <a:pt x="12" y="238"/>
                </a:lnTo>
                <a:lnTo>
                  <a:pt x="18" y="232"/>
                </a:lnTo>
                <a:lnTo>
                  <a:pt x="28" y="226"/>
                </a:lnTo>
                <a:lnTo>
                  <a:pt x="28" y="226"/>
                </a:lnTo>
                <a:lnTo>
                  <a:pt x="40" y="218"/>
                </a:lnTo>
                <a:lnTo>
                  <a:pt x="52" y="208"/>
                </a:lnTo>
                <a:lnTo>
                  <a:pt x="64" y="198"/>
                </a:lnTo>
                <a:lnTo>
                  <a:pt x="72" y="186"/>
                </a:lnTo>
                <a:lnTo>
                  <a:pt x="72" y="186"/>
                </a:lnTo>
                <a:lnTo>
                  <a:pt x="80" y="172"/>
                </a:lnTo>
                <a:lnTo>
                  <a:pt x="86" y="162"/>
                </a:lnTo>
                <a:lnTo>
                  <a:pt x="88" y="150"/>
                </a:lnTo>
                <a:lnTo>
                  <a:pt x="88" y="140"/>
                </a:lnTo>
                <a:lnTo>
                  <a:pt x="88" y="140"/>
                </a:lnTo>
                <a:lnTo>
                  <a:pt x="68" y="138"/>
                </a:lnTo>
                <a:lnTo>
                  <a:pt x="52" y="136"/>
                </a:lnTo>
                <a:lnTo>
                  <a:pt x="38" y="130"/>
                </a:lnTo>
                <a:lnTo>
                  <a:pt x="24" y="120"/>
                </a:lnTo>
                <a:lnTo>
                  <a:pt x="24" y="120"/>
                </a:lnTo>
                <a:lnTo>
                  <a:pt x="14" y="110"/>
                </a:lnTo>
                <a:lnTo>
                  <a:pt x="6" y="98"/>
                </a:lnTo>
                <a:lnTo>
                  <a:pt x="2" y="82"/>
                </a:lnTo>
                <a:lnTo>
                  <a:pt x="0" y="66"/>
                </a:lnTo>
                <a:lnTo>
                  <a:pt x="0" y="66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2" y="20"/>
                </a:lnTo>
                <a:lnTo>
                  <a:pt x="22" y="20"/>
                </a:lnTo>
                <a:lnTo>
                  <a:pt x="34" y="12"/>
                </a:lnTo>
                <a:lnTo>
                  <a:pt x="46" y="6"/>
                </a:lnTo>
                <a:lnTo>
                  <a:pt x="62" y="2"/>
                </a:lnTo>
                <a:lnTo>
                  <a:pt x="80" y="0"/>
                </a:lnTo>
                <a:lnTo>
                  <a:pt x="80" y="0"/>
                </a:lnTo>
                <a:lnTo>
                  <a:pt x="96" y="2"/>
                </a:lnTo>
                <a:lnTo>
                  <a:pt x="112" y="8"/>
                </a:lnTo>
                <a:lnTo>
                  <a:pt x="124" y="16"/>
                </a:lnTo>
                <a:lnTo>
                  <a:pt x="136" y="26"/>
                </a:lnTo>
                <a:lnTo>
                  <a:pt x="136" y="26"/>
                </a:lnTo>
                <a:close/>
                <a:moveTo>
                  <a:pt x="322" y="22"/>
                </a:moveTo>
                <a:lnTo>
                  <a:pt x="322" y="22"/>
                </a:lnTo>
                <a:lnTo>
                  <a:pt x="332" y="34"/>
                </a:lnTo>
                <a:lnTo>
                  <a:pt x="338" y="48"/>
                </a:lnTo>
                <a:lnTo>
                  <a:pt x="342" y="64"/>
                </a:lnTo>
                <a:lnTo>
                  <a:pt x="342" y="82"/>
                </a:lnTo>
                <a:lnTo>
                  <a:pt x="342" y="82"/>
                </a:lnTo>
                <a:lnTo>
                  <a:pt x="340" y="106"/>
                </a:lnTo>
                <a:lnTo>
                  <a:pt x="336" y="128"/>
                </a:lnTo>
                <a:lnTo>
                  <a:pt x="326" y="150"/>
                </a:lnTo>
                <a:lnTo>
                  <a:pt x="312" y="172"/>
                </a:lnTo>
                <a:lnTo>
                  <a:pt x="312" y="172"/>
                </a:lnTo>
                <a:lnTo>
                  <a:pt x="296" y="194"/>
                </a:lnTo>
                <a:lnTo>
                  <a:pt x="276" y="212"/>
                </a:lnTo>
                <a:lnTo>
                  <a:pt x="256" y="230"/>
                </a:lnTo>
                <a:lnTo>
                  <a:pt x="232" y="244"/>
                </a:lnTo>
                <a:lnTo>
                  <a:pt x="232" y="244"/>
                </a:lnTo>
                <a:lnTo>
                  <a:pt x="218" y="250"/>
                </a:lnTo>
                <a:lnTo>
                  <a:pt x="208" y="254"/>
                </a:lnTo>
                <a:lnTo>
                  <a:pt x="202" y="254"/>
                </a:lnTo>
                <a:lnTo>
                  <a:pt x="196" y="252"/>
                </a:lnTo>
                <a:lnTo>
                  <a:pt x="196" y="252"/>
                </a:lnTo>
                <a:lnTo>
                  <a:pt x="194" y="250"/>
                </a:lnTo>
                <a:lnTo>
                  <a:pt x="194" y="246"/>
                </a:lnTo>
                <a:lnTo>
                  <a:pt x="196" y="242"/>
                </a:lnTo>
                <a:lnTo>
                  <a:pt x="204" y="234"/>
                </a:lnTo>
                <a:lnTo>
                  <a:pt x="218" y="228"/>
                </a:lnTo>
                <a:lnTo>
                  <a:pt x="218" y="228"/>
                </a:lnTo>
                <a:lnTo>
                  <a:pt x="228" y="222"/>
                </a:lnTo>
                <a:lnTo>
                  <a:pt x="238" y="212"/>
                </a:lnTo>
                <a:lnTo>
                  <a:pt x="250" y="202"/>
                </a:lnTo>
                <a:lnTo>
                  <a:pt x="260" y="188"/>
                </a:lnTo>
                <a:lnTo>
                  <a:pt x="260" y="188"/>
                </a:lnTo>
                <a:lnTo>
                  <a:pt x="268" y="176"/>
                </a:lnTo>
                <a:lnTo>
                  <a:pt x="274" y="162"/>
                </a:lnTo>
                <a:lnTo>
                  <a:pt x="276" y="150"/>
                </a:lnTo>
                <a:lnTo>
                  <a:pt x="276" y="140"/>
                </a:lnTo>
                <a:lnTo>
                  <a:pt x="276" y="140"/>
                </a:lnTo>
                <a:lnTo>
                  <a:pt x="254" y="138"/>
                </a:lnTo>
                <a:lnTo>
                  <a:pt x="238" y="134"/>
                </a:lnTo>
                <a:lnTo>
                  <a:pt x="224" y="128"/>
                </a:lnTo>
                <a:lnTo>
                  <a:pt x="212" y="118"/>
                </a:lnTo>
                <a:lnTo>
                  <a:pt x="212" y="118"/>
                </a:lnTo>
                <a:lnTo>
                  <a:pt x="204" y="108"/>
                </a:lnTo>
                <a:lnTo>
                  <a:pt x="198" y="94"/>
                </a:lnTo>
                <a:lnTo>
                  <a:pt x="194" y="80"/>
                </a:lnTo>
                <a:lnTo>
                  <a:pt x="192" y="66"/>
                </a:lnTo>
                <a:lnTo>
                  <a:pt x="192" y="66"/>
                </a:lnTo>
                <a:lnTo>
                  <a:pt x="194" y="54"/>
                </a:lnTo>
                <a:lnTo>
                  <a:pt x="198" y="44"/>
                </a:lnTo>
                <a:lnTo>
                  <a:pt x="204" y="32"/>
                </a:lnTo>
                <a:lnTo>
                  <a:pt x="214" y="22"/>
                </a:lnTo>
                <a:lnTo>
                  <a:pt x="214" y="22"/>
                </a:lnTo>
                <a:lnTo>
                  <a:pt x="224" y="12"/>
                </a:lnTo>
                <a:lnTo>
                  <a:pt x="238" y="6"/>
                </a:lnTo>
                <a:lnTo>
                  <a:pt x="252" y="2"/>
                </a:lnTo>
                <a:lnTo>
                  <a:pt x="270" y="0"/>
                </a:lnTo>
                <a:lnTo>
                  <a:pt x="270" y="0"/>
                </a:lnTo>
                <a:lnTo>
                  <a:pt x="286" y="2"/>
                </a:lnTo>
                <a:lnTo>
                  <a:pt x="300" y="6"/>
                </a:lnTo>
                <a:lnTo>
                  <a:pt x="312" y="12"/>
                </a:lnTo>
                <a:lnTo>
                  <a:pt x="322" y="22"/>
                </a:lnTo>
                <a:lnTo>
                  <a:pt x="322" y="22"/>
                </a:lnTo>
                <a:close/>
              </a:path>
            </a:pathLst>
          </a:custGeom>
          <a:solidFill>
            <a:srgbClr val="376092"/>
          </a:solidFill>
          <a:ln w="9525">
            <a:noFill/>
            <a:round/>
            <a:headEnd/>
            <a:tailEnd/>
          </a:ln>
        </p:spPr>
        <p:txBody>
          <a:bodyPr vert="horz" wrap="square" lIns="78186" tIns="39093" rIns="78186" bIns="39093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aphicFrame>
        <p:nvGraphicFramePr>
          <p:cNvPr id="40" name="Group 431">
            <a:extLst>
              <a:ext uri="{FF2B5EF4-FFF2-40B4-BE49-F238E27FC236}">
                <a16:creationId xmlns:a16="http://schemas.microsoft.com/office/drawing/2014/main" id="{4EFAAE93-2BDB-4710-8940-29B39BEC7D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94142" y="2157095"/>
          <a:ext cx="5385408" cy="2733293"/>
        </p:xfrm>
        <a:graphic>
          <a:graphicData uri="http://schemas.openxmlformats.org/drawingml/2006/table">
            <a:tbl>
              <a:tblPr/>
              <a:tblGrid>
                <a:gridCol w="1121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3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79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위치 및 면적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서패동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일원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45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만㎡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(13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만평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9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사업비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6,521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9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사업기간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2021~2024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5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사업시행자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파주메디컬클러스터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200" b="1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법인자본금 </a:t>
                      </a:r>
                      <a:r>
                        <a:rPr lang="en-US" altLang="ko-KR" sz="1200" b="1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200" b="1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200" b="1" kern="1200" baseline="300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5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en-US" altLang="ko-KR" sz="95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출자자</a:t>
                      </a:r>
                      <a:r>
                        <a:rPr lang="en-US" altLang="ko-KR" sz="95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altLang="ko-KR" sz="95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公社</a:t>
                      </a:r>
                      <a:r>
                        <a:rPr lang="en-US" altLang="ko-KR" sz="95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(20%), PMC(65%), </a:t>
                      </a:r>
                      <a:r>
                        <a:rPr lang="en-US" altLang="ko-KR" sz="95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현대엔지니어링</a:t>
                      </a:r>
                      <a:r>
                        <a:rPr lang="en-US" altLang="ko-KR" sz="95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(10%), </a:t>
                      </a:r>
                      <a:r>
                        <a:rPr lang="en-US" altLang="ko-KR" sz="95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하나은행</a:t>
                      </a:r>
                      <a:r>
                        <a:rPr lang="en-US" altLang="ko-KR" sz="95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(5%)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3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수익구조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행정 업무지원으로 수익 확보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(15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및 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출자금의 연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6.0%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배당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79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추진방식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</a:t>
                      </a: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미군공여구역법」에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의한 「도시개발법」 의제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2" name="그룹 1">
            <a:extLst>
              <a:ext uri="{FF2B5EF4-FFF2-40B4-BE49-F238E27FC236}">
                <a16:creationId xmlns:a16="http://schemas.microsoft.com/office/drawing/2014/main" id="{F3667477-3068-440A-91C1-C02194F07079}"/>
              </a:ext>
            </a:extLst>
          </p:cNvPr>
          <p:cNvGrpSpPr/>
          <p:nvPr/>
        </p:nvGrpSpPr>
        <p:grpSpPr>
          <a:xfrm>
            <a:off x="1547664" y="5258703"/>
            <a:ext cx="7316008" cy="1228043"/>
            <a:chOff x="1505911" y="5411357"/>
            <a:chExt cx="7316008" cy="1228043"/>
          </a:xfrm>
        </p:grpSpPr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5E09C835-0077-4E2F-9803-AA2E8F0C1687}"/>
                </a:ext>
              </a:extLst>
            </p:cNvPr>
            <p:cNvGrpSpPr/>
            <p:nvPr/>
          </p:nvGrpSpPr>
          <p:grpSpPr>
            <a:xfrm>
              <a:off x="1505911" y="5445270"/>
              <a:ext cx="1518422" cy="1152082"/>
              <a:chOff x="3059832" y="3440091"/>
              <a:chExt cx="3024336" cy="2232248"/>
            </a:xfrm>
          </p:grpSpPr>
          <p:sp>
            <p:nvSpPr>
              <p:cNvPr id="48" name="모서리가 둥근 직사각형 1">
                <a:extLst>
                  <a:ext uri="{FF2B5EF4-FFF2-40B4-BE49-F238E27FC236}">
                    <a16:creationId xmlns:a16="http://schemas.microsoft.com/office/drawing/2014/main" id="{57ADB417-5529-4838-A535-92BBD086C6A5}"/>
                  </a:ext>
                </a:extLst>
              </p:cNvPr>
              <p:cNvSpPr/>
              <p:nvPr/>
            </p:nvSpPr>
            <p:spPr>
              <a:xfrm>
                <a:off x="3059832" y="3440091"/>
                <a:ext cx="3024336" cy="2232248"/>
              </a:xfrm>
              <a:prstGeom prst="roundRect">
                <a:avLst>
                  <a:gd name="adj" fmla="val 5017"/>
                </a:avLst>
              </a:prstGeom>
              <a:gradFill>
                <a:gsLst>
                  <a:gs pos="0">
                    <a:srgbClr val="376092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49" name="직사각형 48">
                <a:extLst>
                  <a:ext uri="{FF2B5EF4-FFF2-40B4-BE49-F238E27FC236}">
                    <a16:creationId xmlns:a16="http://schemas.microsoft.com/office/drawing/2014/main" id="{2B2BFDD4-C3A4-47C1-9533-A3AAB742CECF}"/>
                  </a:ext>
                </a:extLst>
              </p:cNvPr>
              <p:cNvSpPr/>
              <p:nvPr/>
            </p:nvSpPr>
            <p:spPr>
              <a:xfrm>
                <a:off x="3199962" y="4087649"/>
                <a:ext cx="2744074" cy="142958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50" name="Text Box 4">
                <a:extLst>
                  <a:ext uri="{FF2B5EF4-FFF2-40B4-BE49-F238E27FC236}">
                    <a16:creationId xmlns:a16="http://schemas.microsoft.com/office/drawing/2014/main" id="{6C0A7B46-3F3F-4CB4-8AAC-913C0A4C7CC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8" y="4087647"/>
                <a:ext cx="2672067" cy="15230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82C903"/>
                        </a:gs>
                        <a:gs pos="100000">
                          <a:srgbClr val="82C903">
                            <a:gamma/>
                            <a:tint val="72941"/>
                            <a:invGamma/>
                          </a:srgbClr>
                        </a:gs>
                      </a:gsLst>
                      <a:lin ang="54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marL="171450" indent="-171450" algn="l">
                  <a:lnSpc>
                    <a:spcPct val="13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업무지원 </a:t>
                </a: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  </a:t>
                </a:r>
                <a:r>
                  <a:rPr lang="ko-KR" altLang="en-US" sz="1200" b="1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위수탁</a:t>
                </a: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  </a:t>
                </a: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계약체결</a:t>
                </a:r>
              </a:p>
            </p:txBody>
          </p:sp>
          <p:sp>
            <p:nvSpPr>
              <p:cNvPr id="51" name="Text Box 5">
                <a:extLst>
                  <a:ext uri="{FF2B5EF4-FFF2-40B4-BE49-F238E27FC236}">
                    <a16:creationId xmlns:a16="http://schemas.microsoft.com/office/drawing/2014/main" id="{C5A3218A-D4D7-4E67-B72D-85ABEF4860D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23645" y="3536147"/>
                <a:ext cx="2223692" cy="45544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marL="0" indent="0" algn="ctr">
                  <a:defRPr sz="1200" b="1">
                    <a:solidFill>
                      <a:schemeClr val="bg1"/>
                    </a:solidFill>
                    <a:latin typeface="+mn-ea"/>
                    <a:ea typeface="+mn-ea"/>
                  </a:defRPr>
                </a:lvl1pPr>
                <a:lvl2pPr>
                  <a:defRPr sz="2400">
                    <a:latin typeface="Times New Roman" panose="02020603050405020304" pitchFamily="18" charset="0"/>
                  </a:defRPr>
                </a:lvl2pPr>
                <a:lvl3pPr>
                  <a:defRPr sz="2400">
                    <a:latin typeface="Times New Roman" panose="02020603050405020304" pitchFamily="18" charset="0"/>
                  </a:defRPr>
                </a:lvl3pPr>
                <a:lvl4pPr>
                  <a:defRPr sz="2400">
                    <a:latin typeface="Times New Roman" panose="02020603050405020304" pitchFamily="18" charset="0"/>
                  </a:defRPr>
                </a:lvl4pPr>
                <a:lvl5pPr>
                  <a:defRPr sz="2400">
                    <a:latin typeface="Times New Roman" panose="02020603050405020304" pitchFamily="18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ko-KR" sz="1300" dirty="0"/>
                  <a:t>‘22</a:t>
                </a:r>
                <a:r>
                  <a:rPr lang="ko-KR" altLang="en-US" sz="1300" dirty="0"/>
                  <a:t>년 </a:t>
                </a:r>
                <a:r>
                  <a:rPr lang="en-US" altLang="ko-KR" sz="1300" dirty="0"/>
                  <a:t>6</a:t>
                </a:r>
                <a:r>
                  <a:rPr lang="ko-KR" altLang="en-US" sz="1300" dirty="0"/>
                  <a:t>월</a:t>
                </a:r>
              </a:p>
            </p:txBody>
          </p:sp>
        </p:grpSp>
        <p:sp>
          <p:nvSpPr>
            <p:cNvPr id="69" name="AutoShape 21">
              <a:extLst>
                <a:ext uri="{FF2B5EF4-FFF2-40B4-BE49-F238E27FC236}">
                  <a16:creationId xmlns:a16="http://schemas.microsoft.com/office/drawing/2014/main" id="{0B515BF2-D223-4841-9C48-9D160AB549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0982" y="5789380"/>
              <a:ext cx="393576" cy="334779"/>
            </a:xfrm>
            <a:prstGeom prst="rightArrow">
              <a:avLst>
                <a:gd name="adj1" fmla="val 50000"/>
                <a:gd name="adj2" fmla="val 60023"/>
              </a:avLst>
            </a:prstGeom>
            <a:solidFill>
              <a:srgbClr val="4F81BD"/>
            </a:solidFill>
            <a:ln>
              <a:noFill/>
            </a:ln>
            <a:effectLst/>
          </p:spPr>
          <p:txBody>
            <a:bodyPr vert="eaVert" wrap="none" anchor="ctr"/>
            <a:lstStyle/>
            <a:p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grpSp>
          <p:nvGrpSpPr>
            <p:cNvPr id="70" name="그룹 69">
              <a:extLst>
                <a:ext uri="{FF2B5EF4-FFF2-40B4-BE49-F238E27FC236}">
                  <a16:creationId xmlns:a16="http://schemas.microsoft.com/office/drawing/2014/main" id="{5FAC6014-6B0C-4733-A2D3-A2795496CE95}"/>
                </a:ext>
              </a:extLst>
            </p:cNvPr>
            <p:cNvGrpSpPr/>
            <p:nvPr/>
          </p:nvGrpSpPr>
          <p:grpSpPr>
            <a:xfrm>
              <a:off x="3483974" y="5423318"/>
              <a:ext cx="1510573" cy="1216082"/>
              <a:chOff x="3059832" y="3440091"/>
              <a:chExt cx="3024336" cy="2232248"/>
            </a:xfrm>
          </p:grpSpPr>
          <p:sp>
            <p:nvSpPr>
              <p:cNvPr id="71" name="모서리가 둥근 직사각형 1">
                <a:extLst>
                  <a:ext uri="{FF2B5EF4-FFF2-40B4-BE49-F238E27FC236}">
                    <a16:creationId xmlns:a16="http://schemas.microsoft.com/office/drawing/2014/main" id="{91F00A2C-786C-4C54-A5E9-7780733BD2BD}"/>
                  </a:ext>
                </a:extLst>
              </p:cNvPr>
              <p:cNvSpPr/>
              <p:nvPr/>
            </p:nvSpPr>
            <p:spPr>
              <a:xfrm>
                <a:off x="3059832" y="3440091"/>
                <a:ext cx="3024336" cy="2232248"/>
              </a:xfrm>
              <a:prstGeom prst="roundRect">
                <a:avLst>
                  <a:gd name="adj" fmla="val 5017"/>
                </a:avLst>
              </a:prstGeom>
              <a:gradFill>
                <a:gsLst>
                  <a:gs pos="0">
                    <a:srgbClr val="376092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0110B00-3CCB-4E4B-B64C-B451490BA8DA}"/>
                  </a:ext>
                </a:extLst>
              </p:cNvPr>
              <p:cNvSpPr/>
              <p:nvPr/>
            </p:nvSpPr>
            <p:spPr>
              <a:xfrm>
                <a:off x="3199962" y="4087649"/>
                <a:ext cx="2744074" cy="142958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73" name="Text Box 4">
                <a:extLst>
                  <a:ext uri="{FF2B5EF4-FFF2-40B4-BE49-F238E27FC236}">
                    <a16:creationId xmlns:a16="http://schemas.microsoft.com/office/drawing/2014/main" id="{8CAC8F38-6F01-40F8-839F-1CF5D8B900B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8" y="4087647"/>
                <a:ext cx="2672066" cy="14428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82C903"/>
                        </a:gs>
                        <a:gs pos="100000">
                          <a:srgbClr val="82C903">
                            <a:gamma/>
                            <a:tint val="72941"/>
                            <a:invGamma/>
                          </a:srgbClr>
                        </a:gs>
                      </a:gsLst>
                      <a:lin ang="54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marL="171450" indent="-171450" algn="l">
                  <a:lnSpc>
                    <a:spcPct val="13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출자증자</a:t>
                </a: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(</a:t>
                </a: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안</a:t>
                </a: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)</a:t>
                </a:r>
              </a:p>
              <a:p>
                <a:pPr algn="l">
                  <a:lnSpc>
                    <a:spcPct val="130000"/>
                  </a:lnSpc>
                </a:pP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  시의회 의결</a:t>
                </a: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  <a:p>
                <a:pPr marL="171450" indent="-171450" algn="l">
                  <a:lnSpc>
                    <a:spcPct val="13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보상협의</a:t>
                </a:r>
              </a:p>
            </p:txBody>
          </p:sp>
          <p:sp>
            <p:nvSpPr>
              <p:cNvPr id="74" name="Text Box 5">
                <a:extLst>
                  <a:ext uri="{FF2B5EF4-FFF2-40B4-BE49-F238E27FC236}">
                    <a16:creationId xmlns:a16="http://schemas.microsoft.com/office/drawing/2014/main" id="{08531069-F52A-4D7C-9E65-82934262A7B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23645" y="3536147"/>
                <a:ext cx="2420391" cy="42848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marL="0" indent="0" algn="ctr">
                  <a:defRPr sz="1200" b="1">
                    <a:solidFill>
                      <a:schemeClr val="bg1"/>
                    </a:solidFill>
                    <a:latin typeface="+mn-ea"/>
                    <a:ea typeface="+mn-ea"/>
                  </a:defRPr>
                </a:lvl1pPr>
                <a:lvl2pPr>
                  <a:defRPr sz="2400">
                    <a:latin typeface="Times New Roman" panose="02020603050405020304" pitchFamily="18" charset="0"/>
                  </a:defRPr>
                </a:lvl2pPr>
                <a:lvl3pPr>
                  <a:defRPr sz="2400">
                    <a:latin typeface="Times New Roman" panose="02020603050405020304" pitchFamily="18" charset="0"/>
                  </a:defRPr>
                </a:lvl3pPr>
                <a:lvl4pPr>
                  <a:defRPr sz="2400">
                    <a:latin typeface="Times New Roman" panose="02020603050405020304" pitchFamily="18" charset="0"/>
                  </a:defRPr>
                </a:lvl4pPr>
                <a:lvl5pPr>
                  <a:defRPr sz="2400">
                    <a:latin typeface="Times New Roman" panose="02020603050405020304" pitchFamily="18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ko-KR" sz="1300" dirty="0"/>
                  <a:t>‘22</a:t>
                </a:r>
                <a:r>
                  <a:rPr lang="ko-KR" altLang="en-US" sz="1300" dirty="0"/>
                  <a:t>년 하반기</a:t>
                </a:r>
              </a:p>
            </p:txBody>
          </p:sp>
        </p:grpSp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EA39F485-D139-4C76-BF34-56F5E4069356}"/>
                </a:ext>
              </a:extLst>
            </p:cNvPr>
            <p:cNvGrpSpPr/>
            <p:nvPr/>
          </p:nvGrpSpPr>
          <p:grpSpPr>
            <a:xfrm>
              <a:off x="5488157" y="5418950"/>
              <a:ext cx="1477598" cy="1216081"/>
              <a:chOff x="3059832" y="3440091"/>
              <a:chExt cx="3024336" cy="2232248"/>
            </a:xfrm>
          </p:grpSpPr>
          <p:sp>
            <p:nvSpPr>
              <p:cNvPr id="76" name="모서리가 둥근 직사각형 1">
                <a:extLst>
                  <a:ext uri="{FF2B5EF4-FFF2-40B4-BE49-F238E27FC236}">
                    <a16:creationId xmlns:a16="http://schemas.microsoft.com/office/drawing/2014/main" id="{0E3B1DFC-2737-4331-B116-0256F7A20533}"/>
                  </a:ext>
                </a:extLst>
              </p:cNvPr>
              <p:cNvSpPr/>
              <p:nvPr/>
            </p:nvSpPr>
            <p:spPr>
              <a:xfrm>
                <a:off x="3059832" y="3440091"/>
                <a:ext cx="3024336" cy="2232248"/>
              </a:xfrm>
              <a:prstGeom prst="roundRect">
                <a:avLst>
                  <a:gd name="adj" fmla="val 5017"/>
                </a:avLst>
              </a:prstGeom>
              <a:gradFill>
                <a:gsLst>
                  <a:gs pos="0">
                    <a:srgbClr val="376092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77" name="직사각형 76">
                <a:extLst>
                  <a:ext uri="{FF2B5EF4-FFF2-40B4-BE49-F238E27FC236}">
                    <a16:creationId xmlns:a16="http://schemas.microsoft.com/office/drawing/2014/main" id="{9ACF3750-7883-49BA-AC5B-B6E5F36A2C1C}"/>
                  </a:ext>
                </a:extLst>
              </p:cNvPr>
              <p:cNvSpPr/>
              <p:nvPr/>
            </p:nvSpPr>
            <p:spPr>
              <a:xfrm>
                <a:off x="3199962" y="4087649"/>
                <a:ext cx="2744074" cy="142958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78" name="Text Box 4">
                <a:extLst>
                  <a:ext uri="{FF2B5EF4-FFF2-40B4-BE49-F238E27FC236}">
                    <a16:creationId xmlns:a16="http://schemas.microsoft.com/office/drawing/2014/main" id="{72F5E5A0-AFA4-4350-8A8B-59D2FAC0B66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7" y="4087648"/>
                <a:ext cx="2672067" cy="1002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82C903"/>
                        </a:gs>
                        <a:gs pos="100000">
                          <a:srgbClr val="82C903">
                            <a:gamma/>
                            <a:tint val="72941"/>
                            <a:invGamma/>
                          </a:srgbClr>
                        </a:gs>
                      </a:gsLst>
                      <a:lin ang="54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    </a:t>
                </a: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공사착공</a:t>
                </a:r>
              </a:p>
            </p:txBody>
          </p:sp>
          <p:sp>
            <p:nvSpPr>
              <p:cNvPr id="79" name="Text Box 5">
                <a:extLst>
                  <a:ext uri="{FF2B5EF4-FFF2-40B4-BE49-F238E27FC236}">
                    <a16:creationId xmlns:a16="http://schemas.microsoft.com/office/drawing/2014/main" id="{B014D103-DC9C-4815-AE14-11636898FD1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7" y="3536147"/>
                <a:ext cx="2708070" cy="45544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marL="0" indent="0" algn="ctr">
                  <a:defRPr sz="1200" b="1">
                    <a:solidFill>
                      <a:schemeClr val="bg1"/>
                    </a:solidFill>
                    <a:latin typeface="+mn-ea"/>
                    <a:ea typeface="+mn-ea"/>
                  </a:defRPr>
                </a:lvl1pPr>
                <a:lvl2pPr>
                  <a:defRPr sz="2400">
                    <a:latin typeface="Times New Roman" panose="02020603050405020304" pitchFamily="18" charset="0"/>
                  </a:defRPr>
                </a:lvl2pPr>
                <a:lvl3pPr>
                  <a:defRPr sz="2400">
                    <a:latin typeface="Times New Roman" panose="02020603050405020304" pitchFamily="18" charset="0"/>
                  </a:defRPr>
                </a:lvl3pPr>
                <a:lvl4pPr>
                  <a:defRPr sz="2400">
                    <a:latin typeface="Times New Roman" panose="02020603050405020304" pitchFamily="18" charset="0"/>
                  </a:defRPr>
                </a:lvl4pPr>
                <a:lvl5pPr>
                  <a:defRPr sz="2400">
                    <a:latin typeface="Times New Roman" panose="02020603050405020304" pitchFamily="18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ko-KR" sz="1300" dirty="0"/>
                  <a:t>‘23</a:t>
                </a:r>
                <a:r>
                  <a:rPr lang="ko-KR" altLang="en-US" sz="1300" dirty="0"/>
                  <a:t>년 상반기</a:t>
                </a:r>
              </a:p>
            </p:txBody>
          </p: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4E2BEFB8-2CE9-4D6B-A4A6-833BE5337DA8}"/>
                </a:ext>
              </a:extLst>
            </p:cNvPr>
            <p:cNvGrpSpPr/>
            <p:nvPr/>
          </p:nvGrpSpPr>
          <p:grpSpPr>
            <a:xfrm>
              <a:off x="7442809" y="5411357"/>
              <a:ext cx="1379110" cy="1223674"/>
              <a:chOff x="3059832" y="3440091"/>
              <a:chExt cx="3024336" cy="2232248"/>
            </a:xfrm>
          </p:grpSpPr>
          <p:sp>
            <p:nvSpPr>
              <p:cNvPr id="81" name="모서리가 둥근 직사각형 1">
                <a:extLst>
                  <a:ext uri="{FF2B5EF4-FFF2-40B4-BE49-F238E27FC236}">
                    <a16:creationId xmlns:a16="http://schemas.microsoft.com/office/drawing/2014/main" id="{381D1141-AC79-46CD-9F54-7E02DD875162}"/>
                  </a:ext>
                </a:extLst>
              </p:cNvPr>
              <p:cNvSpPr/>
              <p:nvPr/>
            </p:nvSpPr>
            <p:spPr>
              <a:xfrm>
                <a:off x="3059832" y="3440091"/>
                <a:ext cx="3024336" cy="2232248"/>
              </a:xfrm>
              <a:prstGeom prst="roundRect">
                <a:avLst>
                  <a:gd name="adj" fmla="val 5017"/>
                </a:avLst>
              </a:prstGeom>
              <a:gradFill>
                <a:gsLst>
                  <a:gs pos="0">
                    <a:srgbClr val="376092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82" name="직사각형 81">
                <a:extLst>
                  <a:ext uri="{FF2B5EF4-FFF2-40B4-BE49-F238E27FC236}">
                    <a16:creationId xmlns:a16="http://schemas.microsoft.com/office/drawing/2014/main" id="{35459B6A-864C-4E67-9140-FC838EF2F1D4}"/>
                  </a:ext>
                </a:extLst>
              </p:cNvPr>
              <p:cNvSpPr/>
              <p:nvPr/>
            </p:nvSpPr>
            <p:spPr>
              <a:xfrm>
                <a:off x="3199962" y="4087649"/>
                <a:ext cx="2744074" cy="142958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83" name="Text Box 4">
                <a:extLst>
                  <a:ext uri="{FF2B5EF4-FFF2-40B4-BE49-F238E27FC236}">
                    <a16:creationId xmlns:a16="http://schemas.microsoft.com/office/drawing/2014/main" id="{B9E0CBE2-A72D-4332-85EC-E330279B8AE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6" y="4087646"/>
                <a:ext cx="2672067" cy="9959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82C903"/>
                        </a:gs>
                        <a:gs pos="100000">
                          <a:srgbClr val="82C903">
                            <a:gamma/>
                            <a:tint val="72941"/>
                            <a:invGamma/>
                          </a:srgbClr>
                        </a:gs>
                      </a:gsLst>
                      <a:lin ang="54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   </a:t>
                </a: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사업준공</a:t>
                </a:r>
              </a:p>
            </p:txBody>
          </p:sp>
          <p:sp>
            <p:nvSpPr>
              <p:cNvPr id="84" name="Text Box 5">
                <a:extLst>
                  <a:ext uri="{FF2B5EF4-FFF2-40B4-BE49-F238E27FC236}">
                    <a16:creationId xmlns:a16="http://schemas.microsoft.com/office/drawing/2014/main" id="{3DC46D1A-4D69-4367-B964-7F07B70A1A5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23645" y="3536147"/>
                <a:ext cx="2223692" cy="45544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marL="0" indent="0" algn="ctr">
                  <a:defRPr sz="1200" b="1">
                    <a:solidFill>
                      <a:schemeClr val="bg1"/>
                    </a:solidFill>
                    <a:latin typeface="+mn-ea"/>
                    <a:ea typeface="+mn-ea"/>
                  </a:defRPr>
                </a:lvl1pPr>
                <a:lvl2pPr>
                  <a:defRPr sz="2400">
                    <a:latin typeface="Times New Roman" panose="02020603050405020304" pitchFamily="18" charset="0"/>
                  </a:defRPr>
                </a:lvl2pPr>
                <a:lvl3pPr>
                  <a:defRPr sz="2400">
                    <a:latin typeface="Times New Roman" panose="02020603050405020304" pitchFamily="18" charset="0"/>
                  </a:defRPr>
                </a:lvl3pPr>
                <a:lvl4pPr>
                  <a:defRPr sz="2400">
                    <a:latin typeface="Times New Roman" panose="02020603050405020304" pitchFamily="18" charset="0"/>
                  </a:defRPr>
                </a:lvl4pPr>
                <a:lvl5pPr>
                  <a:defRPr sz="2400">
                    <a:latin typeface="Times New Roman" panose="02020603050405020304" pitchFamily="18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ko-KR" sz="1300" dirty="0"/>
                  <a:t>’24</a:t>
                </a:r>
                <a:r>
                  <a:rPr lang="ko-KR" altLang="en-US" sz="1300" dirty="0"/>
                  <a:t>년</a:t>
                </a:r>
              </a:p>
            </p:txBody>
          </p:sp>
        </p:grpSp>
        <p:sp>
          <p:nvSpPr>
            <p:cNvPr id="85" name="AutoShape 21">
              <a:extLst>
                <a:ext uri="{FF2B5EF4-FFF2-40B4-BE49-F238E27FC236}">
                  <a16:creationId xmlns:a16="http://schemas.microsoft.com/office/drawing/2014/main" id="{FD14B9CC-689B-4680-925B-1DB4EE2825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0612" y="5802827"/>
              <a:ext cx="393576" cy="334779"/>
            </a:xfrm>
            <a:prstGeom prst="rightArrow">
              <a:avLst>
                <a:gd name="adj1" fmla="val 50000"/>
                <a:gd name="adj2" fmla="val 60023"/>
              </a:avLst>
            </a:prstGeom>
            <a:solidFill>
              <a:srgbClr val="4F81BD"/>
            </a:solidFill>
            <a:ln>
              <a:noFill/>
            </a:ln>
            <a:effectLst/>
          </p:spPr>
          <p:txBody>
            <a:bodyPr vert="eaVert" wrap="none" anchor="ctr"/>
            <a:lstStyle/>
            <a:p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86" name="AutoShape 21">
              <a:extLst>
                <a:ext uri="{FF2B5EF4-FFF2-40B4-BE49-F238E27FC236}">
                  <a16:creationId xmlns:a16="http://schemas.microsoft.com/office/drawing/2014/main" id="{CF652C2E-204E-4682-A20F-B427A697EC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17283" y="5789380"/>
              <a:ext cx="393576" cy="334779"/>
            </a:xfrm>
            <a:prstGeom prst="rightArrow">
              <a:avLst>
                <a:gd name="adj1" fmla="val 50000"/>
                <a:gd name="adj2" fmla="val 60023"/>
              </a:avLst>
            </a:prstGeom>
            <a:solidFill>
              <a:srgbClr val="4F81BD"/>
            </a:solidFill>
            <a:ln>
              <a:noFill/>
            </a:ln>
            <a:effectLst/>
          </p:spPr>
          <p:txBody>
            <a:bodyPr vert="eaVert" wrap="none" anchor="ctr"/>
            <a:lstStyle/>
            <a:p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EBD73526-8FD3-4ADC-B485-B6EB95D96F69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id="{8653C513-0F04-41FD-ABFC-02A7D71EE1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80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593364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 err="1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운정테크노밸리</a:t>
            </a:r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산업단지 조성사업</a:t>
            </a:r>
          </a:p>
        </p:txBody>
      </p:sp>
      <p:sp>
        <p:nvSpPr>
          <p:cNvPr id="38" name="Text Box 3">
            <a:extLst>
              <a:ext uri="{FF2B5EF4-FFF2-40B4-BE49-F238E27FC236}">
                <a16:creationId xmlns:a16="http://schemas.microsoft.com/office/drawing/2014/main" id="{D2EC41D1-BA16-4D1D-8ED5-31EFF47A89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3829" y="1509867"/>
            <a:ext cx="7740352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en-US" altLang="ko-KR" sz="1600" b="1" spc="100" dirty="0">
                <a:latin typeface="+mn-ea"/>
                <a:ea typeface="+mn-ea"/>
              </a:rPr>
              <a:t>4</a:t>
            </a:r>
            <a:r>
              <a:rPr lang="ko-KR" altLang="en-US" sz="1600" b="1" spc="100" dirty="0">
                <a:latin typeface="+mn-ea"/>
                <a:ea typeface="+mn-ea"/>
              </a:rPr>
              <a:t>차 산업혁명을 이끄는 첨단산업 및 </a:t>
            </a:r>
            <a:r>
              <a:rPr lang="ko-KR" altLang="en-US" sz="1600" b="1" spc="100" dirty="0" err="1">
                <a:latin typeface="+mn-ea"/>
                <a:ea typeface="+mn-ea"/>
              </a:rPr>
              <a:t>저탄소</a:t>
            </a:r>
            <a:r>
              <a:rPr lang="ko-KR" altLang="en-US" sz="1600" b="1" spc="100" dirty="0">
                <a:latin typeface="+mn-ea"/>
                <a:ea typeface="+mn-ea"/>
              </a:rPr>
              <a:t> 친환경 업종 유치로 </a:t>
            </a:r>
            <a:endParaRPr lang="en-US" altLang="ko-KR" sz="1600" b="1" spc="1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spc="100" dirty="0">
                <a:latin typeface="+mn-ea"/>
                <a:ea typeface="+mn-ea"/>
              </a:rPr>
              <a:t>“파주형 그린 뉴딜 첨단산업단지” 조성</a:t>
            </a: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Freeform 61">
            <a:extLst>
              <a:ext uri="{FF2B5EF4-FFF2-40B4-BE49-F238E27FC236}">
                <a16:creationId xmlns:a16="http://schemas.microsoft.com/office/drawing/2014/main" id="{35FD1054-37D4-430C-AFD3-EB22D6406701}"/>
              </a:ext>
            </a:extLst>
          </p:cNvPr>
          <p:cNvSpPr>
            <a:spLocks noEditPoints="1"/>
          </p:cNvSpPr>
          <p:nvPr/>
        </p:nvSpPr>
        <p:spPr bwMode="auto">
          <a:xfrm>
            <a:off x="7818710" y="1193191"/>
            <a:ext cx="384359" cy="264020"/>
          </a:xfrm>
          <a:custGeom>
            <a:avLst/>
            <a:gdLst/>
            <a:ahLst/>
            <a:cxnLst>
              <a:cxn ang="0">
                <a:pos x="136" y="26"/>
              </a:cxn>
              <a:cxn ang="0">
                <a:pos x="152" y="56"/>
              </a:cxn>
              <a:cxn ang="0">
                <a:pos x="158" y="92"/>
              </a:cxn>
              <a:cxn ang="0">
                <a:pos x="156" y="106"/>
              </a:cxn>
              <a:cxn ang="0">
                <a:pos x="144" y="140"/>
              </a:cxn>
              <a:cxn ang="0">
                <a:pos x="134" y="160"/>
              </a:cxn>
              <a:cxn ang="0">
                <a:pos x="100" y="200"/>
              </a:cxn>
              <a:cxn ang="0">
                <a:pos x="48" y="238"/>
              </a:cxn>
              <a:cxn ang="0">
                <a:pos x="34" y="246"/>
              </a:cxn>
              <a:cxn ang="0">
                <a:pos x="16" y="252"/>
              </a:cxn>
              <a:cxn ang="0">
                <a:pos x="12" y="248"/>
              </a:cxn>
              <a:cxn ang="0">
                <a:pos x="12" y="238"/>
              </a:cxn>
              <a:cxn ang="0">
                <a:pos x="28" y="226"/>
              </a:cxn>
              <a:cxn ang="0">
                <a:pos x="40" y="218"/>
              </a:cxn>
              <a:cxn ang="0">
                <a:pos x="64" y="198"/>
              </a:cxn>
              <a:cxn ang="0">
                <a:pos x="72" y="186"/>
              </a:cxn>
              <a:cxn ang="0">
                <a:pos x="86" y="162"/>
              </a:cxn>
              <a:cxn ang="0">
                <a:pos x="88" y="140"/>
              </a:cxn>
              <a:cxn ang="0">
                <a:pos x="68" y="138"/>
              </a:cxn>
              <a:cxn ang="0">
                <a:pos x="38" y="130"/>
              </a:cxn>
              <a:cxn ang="0">
                <a:pos x="24" y="120"/>
              </a:cxn>
              <a:cxn ang="0">
                <a:pos x="6" y="98"/>
              </a:cxn>
              <a:cxn ang="0">
                <a:pos x="0" y="66"/>
              </a:cxn>
              <a:cxn ang="0">
                <a:pos x="2" y="54"/>
              </a:cxn>
              <a:cxn ang="0">
                <a:pos x="12" y="30"/>
              </a:cxn>
              <a:cxn ang="0">
                <a:pos x="22" y="20"/>
              </a:cxn>
              <a:cxn ang="0">
                <a:pos x="46" y="6"/>
              </a:cxn>
              <a:cxn ang="0">
                <a:pos x="80" y="0"/>
              </a:cxn>
              <a:cxn ang="0">
                <a:pos x="96" y="2"/>
              </a:cxn>
              <a:cxn ang="0">
                <a:pos x="124" y="16"/>
              </a:cxn>
              <a:cxn ang="0">
                <a:pos x="136" y="26"/>
              </a:cxn>
              <a:cxn ang="0">
                <a:pos x="322" y="22"/>
              </a:cxn>
              <a:cxn ang="0">
                <a:pos x="338" y="48"/>
              </a:cxn>
              <a:cxn ang="0">
                <a:pos x="342" y="82"/>
              </a:cxn>
              <a:cxn ang="0">
                <a:pos x="340" y="106"/>
              </a:cxn>
              <a:cxn ang="0">
                <a:pos x="326" y="150"/>
              </a:cxn>
              <a:cxn ang="0">
                <a:pos x="312" y="172"/>
              </a:cxn>
              <a:cxn ang="0">
                <a:pos x="276" y="212"/>
              </a:cxn>
              <a:cxn ang="0">
                <a:pos x="232" y="244"/>
              </a:cxn>
              <a:cxn ang="0">
                <a:pos x="218" y="250"/>
              </a:cxn>
              <a:cxn ang="0">
                <a:pos x="202" y="254"/>
              </a:cxn>
              <a:cxn ang="0">
                <a:pos x="196" y="252"/>
              </a:cxn>
              <a:cxn ang="0">
                <a:pos x="194" y="246"/>
              </a:cxn>
              <a:cxn ang="0">
                <a:pos x="204" y="234"/>
              </a:cxn>
              <a:cxn ang="0">
                <a:pos x="218" y="228"/>
              </a:cxn>
              <a:cxn ang="0">
                <a:pos x="238" y="212"/>
              </a:cxn>
              <a:cxn ang="0">
                <a:pos x="260" y="188"/>
              </a:cxn>
              <a:cxn ang="0">
                <a:pos x="268" y="176"/>
              </a:cxn>
              <a:cxn ang="0">
                <a:pos x="276" y="150"/>
              </a:cxn>
              <a:cxn ang="0">
                <a:pos x="276" y="140"/>
              </a:cxn>
              <a:cxn ang="0">
                <a:pos x="238" y="134"/>
              </a:cxn>
              <a:cxn ang="0">
                <a:pos x="212" y="118"/>
              </a:cxn>
              <a:cxn ang="0">
                <a:pos x="204" y="108"/>
              </a:cxn>
              <a:cxn ang="0">
                <a:pos x="194" y="80"/>
              </a:cxn>
              <a:cxn ang="0">
                <a:pos x="192" y="66"/>
              </a:cxn>
              <a:cxn ang="0">
                <a:pos x="198" y="44"/>
              </a:cxn>
              <a:cxn ang="0">
                <a:pos x="214" y="22"/>
              </a:cxn>
              <a:cxn ang="0">
                <a:pos x="224" y="12"/>
              </a:cxn>
              <a:cxn ang="0">
                <a:pos x="252" y="2"/>
              </a:cxn>
              <a:cxn ang="0">
                <a:pos x="270" y="0"/>
              </a:cxn>
              <a:cxn ang="0">
                <a:pos x="300" y="6"/>
              </a:cxn>
              <a:cxn ang="0">
                <a:pos x="322" y="22"/>
              </a:cxn>
            </a:cxnLst>
            <a:rect l="0" t="0" r="r" b="b"/>
            <a:pathLst>
              <a:path w="342" h="254">
                <a:moveTo>
                  <a:pt x="136" y="26"/>
                </a:moveTo>
                <a:lnTo>
                  <a:pt x="136" y="26"/>
                </a:lnTo>
                <a:lnTo>
                  <a:pt x="146" y="40"/>
                </a:lnTo>
                <a:lnTo>
                  <a:pt x="152" y="56"/>
                </a:lnTo>
                <a:lnTo>
                  <a:pt x="156" y="72"/>
                </a:lnTo>
                <a:lnTo>
                  <a:pt x="158" y="92"/>
                </a:lnTo>
                <a:lnTo>
                  <a:pt x="158" y="92"/>
                </a:lnTo>
                <a:lnTo>
                  <a:pt x="156" y="106"/>
                </a:lnTo>
                <a:lnTo>
                  <a:pt x="152" y="122"/>
                </a:lnTo>
                <a:lnTo>
                  <a:pt x="144" y="140"/>
                </a:lnTo>
                <a:lnTo>
                  <a:pt x="134" y="160"/>
                </a:lnTo>
                <a:lnTo>
                  <a:pt x="134" y="160"/>
                </a:lnTo>
                <a:lnTo>
                  <a:pt x="120" y="180"/>
                </a:lnTo>
                <a:lnTo>
                  <a:pt x="100" y="200"/>
                </a:lnTo>
                <a:lnTo>
                  <a:pt x="78" y="220"/>
                </a:lnTo>
                <a:lnTo>
                  <a:pt x="48" y="238"/>
                </a:lnTo>
                <a:lnTo>
                  <a:pt x="48" y="238"/>
                </a:lnTo>
                <a:lnTo>
                  <a:pt x="34" y="246"/>
                </a:lnTo>
                <a:lnTo>
                  <a:pt x="24" y="250"/>
                </a:lnTo>
                <a:lnTo>
                  <a:pt x="16" y="252"/>
                </a:lnTo>
                <a:lnTo>
                  <a:pt x="12" y="248"/>
                </a:lnTo>
                <a:lnTo>
                  <a:pt x="12" y="248"/>
                </a:lnTo>
                <a:lnTo>
                  <a:pt x="10" y="244"/>
                </a:lnTo>
                <a:lnTo>
                  <a:pt x="12" y="238"/>
                </a:lnTo>
                <a:lnTo>
                  <a:pt x="18" y="232"/>
                </a:lnTo>
                <a:lnTo>
                  <a:pt x="28" y="226"/>
                </a:lnTo>
                <a:lnTo>
                  <a:pt x="28" y="226"/>
                </a:lnTo>
                <a:lnTo>
                  <a:pt x="40" y="218"/>
                </a:lnTo>
                <a:lnTo>
                  <a:pt x="52" y="208"/>
                </a:lnTo>
                <a:lnTo>
                  <a:pt x="64" y="198"/>
                </a:lnTo>
                <a:lnTo>
                  <a:pt x="72" y="186"/>
                </a:lnTo>
                <a:lnTo>
                  <a:pt x="72" y="186"/>
                </a:lnTo>
                <a:lnTo>
                  <a:pt x="80" y="172"/>
                </a:lnTo>
                <a:lnTo>
                  <a:pt x="86" y="162"/>
                </a:lnTo>
                <a:lnTo>
                  <a:pt x="88" y="150"/>
                </a:lnTo>
                <a:lnTo>
                  <a:pt x="88" y="140"/>
                </a:lnTo>
                <a:lnTo>
                  <a:pt x="88" y="140"/>
                </a:lnTo>
                <a:lnTo>
                  <a:pt x="68" y="138"/>
                </a:lnTo>
                <a:lnTo>
                  <a:pt x="52" y="136"/>
                </a:lnTo>
                <a:lnTo>
                  <a:pt x="38" y="130"/>
                </a:lnTo>
                <a:lnTo>
                  <a:pt x="24" y="120"/>
                </a:lnTo>
                <a:lnTo>
                  <a:pt x="24" y="120"/>
                </a:lnTo>
                <a:lnTo>
                  <a:pt x="14" y="110"/>
                </a:lnTo>
                <a:lnTo>
                  <a:pt x="6" y="98"/>
                </a:lnTo>
                <a:lnTo>
                  <a:pt x="2" y="82"/>
                </a:lnTo>
                <a:lnTo>
                  <a:pt x="0" y="66"/>
                </a:lnTo>
                <a:lnTo>
                  <a:pt x="0" y="66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2" y="20"/>
                </a:lnTo>
                <a:lnTo>
                  <a:pt x="22" y="20"/>
                </a:lnTo>
                <a:lnTo>
                  <a:pt x="34" y="12"/>
                </a:lnTo>
                <a:lnTo>
                  <a:pt x="46" y="6"/>
                </a:lnTo>
                <a:lnTo>
                  <a:pt x="62" y="2"/>
                </a:lnTo>
                <a:lnTo>
                  <a:pt x="80" y="0"/>
                </a:lnTo>
                <a:lnTo>
                  <a:pt x="80" y="0"/>
                </a:lnTo>
                <a:lnTo>
                  <a:pt x="96" y="2"/>
                </a:lnTo>
                <a:lnTo>
                  <a:pt x="112" y="8"/>
                </a:lnTo>
                <a:lnTo>
                  <a:pt x="124" y="16"/>
                </a:lnTo>
                <a:lnTo>
                  <a:pt x="136" y="26"/>
                </a:lnTo>
                <a:lnTo>
                  <a:pt x="136" y="26"/>
                </a:lnTo>
                <a:close/>
                <a:moveTo>
                  <a:pt x="322" y="22"/>
                </a:moveTo>
                <a:lnTo>
                  <a:pt x="322" y="22"/>
                </a:lnTo>
                <a:lnTo>
                  <a:pt x="332" y="34"/>
                </a:lnTo>
                <a:lnTo>
                  <a:pt x="338" y="48"/>
                </a:lnTo>
                <a:lnTo>
                  <a:pt x="342" y="64"/>
                </a:lnTo>
                <a:lnTo>
                  <a:pt x="342" y="82"/>
                </a:lnTo>
                <a:lnTo>
                  <a:pt x="342" y="82"/>
                </a:lnTo>
                <a:lnTo>
                  <a:pt x="340" y="106"/>
                </a:lnTo>
                <a:lnTo>
                  <a:pt x="336" y="128"/>
                </a:lnTo>
                <a:lnTo>
                  <a:pt x="326" y="150"/>
                </a:lnTo>
                <a:lnTo>
                  <a:pt x="312" y="172"/>
                </a:lnTo>
                <a:lnTo>
                  <a:pt x="312" y="172"/>
                </a:lnTo>
                <a:lnTo>
                  <a:pt x="296" y="194"/>
                </a:lnTo>
                <a:lnTo>
                  <a:pt x="276" y="212"/>
                </a:lnTo>
                <a:lnTo>
                  <a:pt x="256" y="230"/>
                </a:lnTo>
                <a:lnTo>
                  <a:pt x="232" y="244"/>
                </a:lnTo>
                <a:lnTo>
                  <a:pt x="232" y="244"/>
                </a:lnTo>
                <a:lnTo>
                  <a:pt x="218" y="250"/>
                </a:lnTo>
                <a:lnTo>
                  <a:pt x="208" y="254"/>
                </a:lnTo>
                <a:lnTo>
                  <a:pt x="202" y="254"/>
                </a:lnTo>
                <a:lnTo>
                  <a:pt x="196" y="252"/>
                </a:lnTo>
                <a:lnTo>
                  <a:pt x="196" y="252"/>
                </a:lnTo>
                <a:lnTo>
                  <a:pt x="194" y="250"/>
                </a:lnTo>
                <a:lnTo>
                  <a:pt x="194" y="246"/>
                </a:lnTo>
                <a:lnTo>
                  <a:pt x="196" y="242"/>
                </a:lnTo>
                <a:lnTo>
                  <a:pt x="204" y="234"/>
                </a:lnTo>
                <a:lnTo>
                  <a:pt x="218" y="228"/>
                </a:lnTo>
                <a:lnTo>
                  <a:pt x="218" y="228"/>
                </a:lnTo>
                <a:lnTo>
                  <a:pt x="228" y="222"/>
                </a:lnTo>
                <a:lnTo>
                  <a:pt x="238" y="212"/>
                </a:lnTo>
                <a:lnTo>
                  <a:pt x="250" y="202"/>
                </a:lnTo>
                <a:lnTo>
                  <a:pt x="260" y="188"/>
                </a:lnTo>
                <a:lnTo>
                  <a:pt x="260" y="188"/>
                </a:lnTo>
                <a:lnTo>
                  <a:pt x="268" y="176"/>
                </a:lnTo>
                <a:lnTo>
                  <a:pt x="274" y="162"/>
                </a:lnTo>
                <a:lnTo>
                  <a:pt x="276" y="150"/>
                </a:lnTo>
                <a:lnTo>
                  <a:pt x="276" y="140"/>
                </a:lnTo>
                <a:lnTo>
                  <a:pt x="276" y="140"/>
                </a:lnTo>
                <a:lnTo>
                  <a:pt x="254" y="138"/>
                </a:lnTo>
                <a:lnTo>
                  <a:pt x="238" y="134"/>
                </a:lnTo>
                <a:lnTo>
                  <a:pt x="224" y="128"/>
                </a:lnTo>
                <a:lnTo>
                  <a:pt x="212" y="118"/>
                </a:lnTo>
                <a:lnTo>
                  <a:pt x="212" y="118"/>
                </a:lnTo>
                <a:lnTo>
                  <a:pt x="204" y="108"/>
                </a:lnTo>
                <a:lnTo>
                  <a:pt x="198" y="94"/>
                </a:lnTo>
                <a:lnTo>
                  <a:pt x="194" y="80"/>
                </a:lnTo>
                <a:lnTo>
                  <a:pt x="192" y="66"/>
                </a:lnTo>
                <a:lnTo>
                  <a:pt x="192" y="66"/>
                </a:lnTo>
                <a:lnTo>
                  <a:pt x="194" y="54"/>
                </a:lnTo>
                <a:lnTo>
                  <a:pt x="198" y="44"/>
                </a:lnTo>
                <a:lnTo>
                  <a:pt x="204" y="32"/>
                </a:lnTo>
                <a:lnTo>
                  <a:pt x="214" y="22"/>
                </a:lnTo>
                <a:lnTo>
                  <a:pt x="214" y="22"/>
                </a:lnTo>
                <a:lnTo>
                  <a:pt x="224" y="12"/>
                </a:lnTo>
                <a:lnTo>
                  <a:pt x="238" y="6"/>
                </a:lnTo>
                <a:lnTo>
                  <a:pt x="252" y="2"/>
                </a:lnTo>
                <a:lnTo>
                  <a:pt x="270" y="0"/>
                </a:lnTo>
                <a:lnTo>
                  <a:pt x="270" y="0"/>
                </a:lnTo>
                <a:lnTo>
                  <a:pt x="286" y="2"/>
                </a:lnTo>
                <a:lnTo>
                  <a:pt x="300" y="6"/>
                </a:lnTo>
                <a:lnTo>
                  <a:pt x="312" y="12"/>
                </a:lnTo>
                <a:lnTo>
                  <a:pt x="322" y="22"/>
                </a:lnTo>
                <a:lnTo>
                  <a:pt x="322" y="22"/>
                </a:lnTo>
                <a:close/>
              </a:path>
            </a:pathLst>
          </a:custGeom>
          <a:solidFill>
            <a:srgbClr val="376092"/>
          </a:solidFill>
          <a:ln w="9525">
            <a:noFill/>
            <a:round/>
            <a:headEnd/>
            <a:tailEnd/>
          </a:ln>
        </p:spPr>
        <p:txBody>
          <a:bodyPr vert="horz" wrap="square" lIns="78186" tIns="39093" rIns="78186" bIns="39093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aphicFrame>
        <p:nvGraphicFramePr>
          <p:cNvPr id="40" name="Group 431">
            <a:extLst>
              <a:ext uri="{FF2B5EF4-FFF2-40B4-BE49-F238E27FC236}">
                <a16:creationId xmlns:a16="http://schemas.microsoft.com/office/drawing/2014/main" id="{4EFAAE93-2BDB-4710-8940-29B39BEC7D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94142" y="2157095"/>
          <a:ext cx="5385408" cy="2461973"/>
        </p:xfrm>
        <a:graphic>
          <a:graphicData uri="http://schemas.openxmlformats.org/drawingml/2006/table">
            <a:tbl>
              <a:tblPr/>
              <a:tblGrid>
                <a:gridCol w="1121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3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79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위치 및 면적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연다산동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일원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 47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만㎡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(14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만평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9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사업비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1,958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억원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9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사업기간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2021~2026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0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출자계획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안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맑은 고딕" pitchFamily="50" charset="-127"/>
                      </a:endParaRP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 ~ 50%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내 출자 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_ PFV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법인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(50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억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수익구조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출자 배당금 및 사업관리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〮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감독 수수료 수취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79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추진방식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「산업입지 및 개발에 관한 </a:t>
                      </a: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법률」에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의한 산업단지 조성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2" name="그룹 1">
            <a:extLst>
              <a:ext uri="{FF2B5EF4-FFF2-40B4-BE49-F238E27FC236}">
                <a16:creationId xmlns:a16="http://schemas.microsoft.com/office/drawing/2014/main" id="{F3667477-3068-440A-91C1-C02194F07079}"/>
              </a:ext>
            </a:extLst>
          </p:cNvPr>
          <p:cNvGrpSpPr/>
          <p:nvPr/>
        </p:nvGrpSpPr>
        <p:grpSpPr>
          <a:xfrm>
            <a:off x="1547664" y="5258703"/>
            <a:ext cx="7316008" cy="1228043"/>
            <a:chOff x="1505911" y="5411357"/>
            <a:chExt cx="7316008" cy="1228043"/>
          </a:xfrm>
        </p:grpSpPr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5E09C835-0077-4E2F-9803-AA2E8F0C1687}"/>
                </a:ext>
              </a:extLst>
            </p:cNvPr>
            <p:cNvGrpSpPr/>
            <p:nvPr/>
          </p:nvGrpSpPr>
          <p:grpSpPr>
            <a:xfrm>
              <a:off x="1505911" y="5445270"/>
              <a:ext cx="1518422" cy="1152082"/>
              <a:chOff x="3059832" y="3440091"/>
              <a:chExt cx="3024336" cy="2232248"/>
            </a:xfrm>
          </p:grpSpPr>
          <p:sp>
            <p:nvSpPr>
              <p:cNvPr id="48" name="모서리가 둥근 직사각형 1">
                <a:extLst>
                  <a:ext uri="{FF2B5EF4-FFF2-40B4-BE49-F238E27FC236}">
                    <a16:creationId xmlns:a16="http://schemas.microsoft.com/office/drawing/2014/main" id="{57ADB417-5529-4838-A535-92BBD086C6A5}"/>
                  </a:ext>
                </a:extLst>
              </p:cNvPr>
              <p:cNvSpPr/>
              <p:nvPr/>
            </p:nvSpPr>
            <p:spPr>
              <a:xfrm>
                <a:off x="3059832" y="3440091"/>
                <a:ext cx="3024336" cy="2232248"/>
              </a:xfrm>
              <a:prstGeom prst="roundRect">
                <a:avLst>
                  <a:gd name="adj" fmla="val 5017"/>
                </a:avLst>
              </a:prstGeom>
              <a:gradFill>
                <a:gsLst>
                  <a:gs pos="0">
                    <a:srgbClr val="376092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49" name="직사각형 48">
                <a:extLst>
                  <a:ext uri="{FF2B5EF4-FFF2-40B4-BE49-F238E27FC236}">
                    <a16:creationId xmlns:a16="http://schemas.microsoft.com/office/drawing/2014/main" id="{2B2BFDD4-C3A4-47C1-9533-A3AAB742CECF}"/>
                  </a:ext>
                </a:extLst>
              </p:cNvPr>
              <p:cNvSpPr/>
              <p:nvPr/>
            </p:nvSpPr>
            <p:spPr>
              <a:xfrm>
                <a:off x="3199962" y="4087649"/>
                <a:ext cx="2744074" cy="142958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50" name="Text Box 4">
                <a:extLst>
                  <a:ext uri="{FF2B5EF4-FFF2-40B4-BE49-F238E27FC236}">
                    <a16:creationId xmlns:a16="http://schemas.microsoft.com/office/drawing/2014/main" id="{6C0A7B46-3F3F-4CB4-8AAC-913C0A4C7CC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8" y="4087647"/>
                <a:ext cx="2672067" cy="15230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82C903"/>
                        </a:gs>
                        <a:gs pos="100000">
                          <a:srgbClr val="82C903">
                            <a:gamma/>
                            <a:tint val="72941"/>
                            <a:invGamma/>
                          </a:srgbClr>
                        </a:gs>
                      </a:gsLst>
                      <a:lin ang="54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marL="171450" indent="-171450" algn="l">
                  <a:lnSpc>
                    <a:spcPct val="13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민간공모 및</a:t>
                </a: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  </a:t>
                </a: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우선협상</a:t>
                </a: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  </a:t>
                </a: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대상자 선정</a:t>
                </a: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51" name="Text Box 5">
                <a:extLst>
                  <a:ext uri="{FF2B5EF4-FFF2-40B4-BE49-F238E27FC236}">
                    <a16:creationId xmlns:a16="http://schemas.microsoft.com/office/drawing/2014/main" id="{C5A3218A-D4D7-4E67-B72D-85ABEF4860D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8" y="3536146"/>
                <a:ext cx="2511370" cy="39639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marL="0" indent="0" algn="ctr">
                  <a:defRPr sz="1200" b="1">
                    <a:solidFill>
                      <a:schemeClr val="bg1"/>
                    </a:solidFill>
                    <a:latin typeface="+mn-ea"/>
                    <a:ea typeface="+mn-ea"/>
                  </a:defRPr>
                </a:lvl1pPr>
                <a:lvl2pPr>
                  <a:defRPr sz="2400">
                    <a:latin typeface="Times New Roman" panose="02020603050405020304" pitchFamily="18" charset="0"/>
                  </a:defRPr>
                </a:lvl2pPr>
                <a:lvl3pPr>
                  <a:defRPr sz="2400">
                    <a:latin typeface="Times New Roman" panose="02020603050405020304" pitchFamily="18" charset="0"/>
                  </a:defRPr>
                </a:lvl3pPr>
                <a:lvl4pPr>
                  <a:defRPr sz="2400">
                    <a:latin typeface="Times New Roman" panose="02020603050405020304" pitchFamily="18" charset="0"/>
                  </a:defRPr>
                </a:lvl4pPr>
                <a:lvl5pPr>
                  <a:defRPr sz="2400">
                    <a:latin typeface="Times New Roman" panose="02020603050405020304" pitchFamily="18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ko-KR" sz="1300" dirty="0"/>
                  <a:t>‘22</a:t>
                </a:r>
                <a:r>
                  <a:rPr lang="ko-KR" altLang="en-US" sz="1300" dirty="0"/>
                  <a:t>년 </a:t>
                </a:r>
                <a:r>
                  <a:rPr lang="en-US" altLang="ko-KR" sz="1300" dirty="0"/>
                  <a:t>6~9</a:t>
                </a:r>
                <a:r>
                  <a:rPr lang="ko-KR" altLang="en-US" sz="1300" dirty="0"/>
                  <a:t>월</a:t>
                </a:r>
              </a:p>
            </p:txBody>
          </p:sp>
        </p:grpSp>
        <p:sp>
          <p:nvSpPr>
            <p:cNvPr id="69" name="AutoShape 21">
              <a:extLst>
                <a:ext uri="{FF2B5EF4-FFF2-40B4-BE49-F238E27FC236}">
                  <a16:creationId xmlns:a16="http://schemas.microsoft.com/office/drawing/2014/main" id="{0B515BF2-D223-4841-9C48-9D160AB549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0982" y="5789380"/>
              <a:ext cx="393576" cy="334779"/>
            </a:xfrm>
            <a:prstGeom prst="rightArrow">
              <a:avLst>
                <a:gd name="adj1" fmla="val 50000"/>
                <a:gd name="adj2" fmla="val 60023"/>
              </a:avLst>
            </a:prstGeom>
            <a:solidFill>
              <a:srgbClr val="4F81BD"/>
            </a:solidFill>
            <a:ln>
              <a:noFill/>
            </a:ln>
            <a:effectLst/>
          </p:spPr>
          <p:txBody>
            <a:bodyPr vert="eaVert" wrap="none" anchor="ctr"/>
            <a:lstStyle/>
            <a:p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grpSp>
          <p:nvGrpSpPr>
            <p:cNvPr id="70" name="그룹 69">
              <a:extLst>
                <a:ext uri="{FF2B5EF4-FFF2-40B4-BE49-F238E27FC236}">
                  <a16:creationId xmlns:a16="http://schemas.microsoft.com/office/drawing/2014/main" id="{5FAC6014-6B0C-4733-A2D3-A2795496CE95}"/>
                </a:ext>
              </a:extLst>
            </p:cNvPr>
            <p:cNvGrpSpPr/>
            <p:nvPr/>
          </p:nvGrpSpPr>
          <p:grpSpPr>
            <a:xfrm>
              <a:off x="3483974" y="5423318"/>
              <a:ext cx="1510573" cy="1216082"/>
              <a:chOff x="3059832" y="3440091"/>
              <a:chExt cx="3024336" cy="2232248"/>
            </a:xfrm>
          </p:grpSpPr>
          <p:sp>
            <p:nvSpPr>
              <p:cNvPr id="71" name="모서리가 둥근 직사각형 1">
                <a:extLst>
                  <a:ext uri="{FF2B5EF4-FFF2-40B4-BE49-F238E27FC236}">
                    <a16:creationId xmlns:a16="http://schemas.microsoft.com/office/drawing/2014/main" id="{91F00A2C-786C-4C54-A5E9-7780733BD2BD}"/>
                  </a:ext>
                </a:extLst>
              </p:cNvPr>
              <p:cNvSpPr/>
              <p:nvPr/>
            </p:nvSpPr>
            <p:spPr>
              <a:xfrm>
                <a:off x="3059832" y="3440091"/>
                <a:ext cx="3024336" cy="2232248"/>
              </a:xfrm>
              <a:prstGeom prst="roundRect">
                <a:avLst>
                  <a:gd name="adj" fmla="val 5017"/>
                </a:avLst>
              </a:prstGeom>
              <a:gradFill>
                <a:gsLst>
                  <a:gs pos="0">
                    <a:srgbClr val="376092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A0110B00-3CCB-4E4B-B64C-B451490BA8DA}"/>
                  </a:ext>
                </a:extLst>
              </p:cNvPr>
              <p:cNvSpPr/>
              <p:nvPr/>
            </p:nvSpPr>
            <p:spPr>
              <a:xfrm>
                <a:off x="3199962" y="4087649"/>
                <a:ext cx="2744074" cy="142958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73" name="Text Box 4">
                <a:extLst>
                  <a:ext uri="{FF2B5EF4-FFF2-40B4-BE49-F238E27FC236}">
                    <a16:creationId xmlns:a16="http://schemas.microsoft.com/office/drawing/2014/main" id="{8CAC8F38-6F01-40F8-839F-1CF5D8B900B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8" y="4087647"/>
                <a:ext cx="2672066" cy="144287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82C903"/>
                        </a:gs>
                        <a:gs pos="100000">
                          <a:srgbClr val="82C903">
                            <a:gamma/>
                            <a:tint val="72941"/>
                            <a:invGamma/>
                          </a:srgbClr>
                        </a:gs>
                      </a:gsLst>
                      <a:lin ang="54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marL="171450" indent="-171450" algn="l">
                  <a:lnSpc>
                    <a:spcPct val="13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이사회 심의</a:t>
                </a: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  <a:p>
                <a:pPr marL="171450" indent="-171450" algn="l">
                  <a:lnSpc>
                    <a:spcPct val="13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출자동의</a:t>
                </a: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(</a:t>
                </a: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안</a:t>
                </a: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)</a:t>
                </a: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시의회 의결</a:t>
                </a:r>
              </a:p>
            </p:txBody>
          </p:sp>
          <p:sp>
            <p:nvSpPr>
              <p:cNvPr id="74" name="Text Box 5">
                <a:extLst>
                  <a:ext uri="{FF2B5EF4-FFF2-40B4-BE49-F238E27FC236}">
                    <a16:creationId xmlns:a16="http://schemas.microsoft.com/office/drawing/2014/main" id="{08531069-F52A-4D7C-9E65-82934262A7B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23645" y="3536147"/>
                <a:ext cx="2420391" cy="42848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marL="0" indent="0" algn="ctr">
                  <a:defRPr sz="1200" b="1">
                    <a:solidFill>
                      <a:schemeClr val="bg1"/>
                    </a:solidFill>
                    <a:latin typeface="+mn-ea"/>
                    <a:ea typeface="+mn-ea"/>
                  </a:defRPr>
                </a:lvl1pPr>
                <a:lvl2pPr>
                  <a:defRPr sz="2400">
                    <a:latin typeface="Times New Roman" panose="02020603050405020304" pitchFamily="18" charset="0"/>
                  </a:defRPr>
                </a:lvl2pPr>
                <a:lvl3pPr>
                  <a:defRPr sz="2400">
                    <a:latin typeface="Times New Roman" panose="02020603050405020304" pitchFamily="18" charset="0"/>
                  </a:defRPr>
                </a:lvl3pPr>
                <a:lvl4pPr>
                  <a:defRPr sz="2400">
                    <a:latin typeface="Times New Roman" panose="02020603050405020304" pitchFamily="18" charset="0"/>
                  </a:defRPr>
                </a:lvl4pPr>
                <a:lvl5pPr>
                  <a:defRPr sz="2400">
                    <a:latin typeface="Times New Roman" panose="02020603050405020304" pitchFamily="18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ko-KR" sz="1300" dirty="0"/>
                  <a:t>‘22</a:t>
                </a:r>
                <a:r>
                  <a:rPr lang="ko-KR" altLang="en-US" sz="1300" dirty="0"/>
                  <a:t>년 하반기</a:t>
                </a:r>
              </a:p>
            </p:txBody>
          </p:sp>
        </p:grpSp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EA39F485-D139-4C76-BF34-56F5E4069356}"/>
                </a:ext>
              </a:extLst>
            </p:cNvPr>
            <p:cNvGrpSpPr/>
            <p:nvPr/>
          </p:nvGrpSpPr>
          <p:grpSpPr>
            <a:xfrm>
              <a:off x="5488157" y="5418950"/>
              <a:ext cx="1477598" cy="1216081"/>
              <a:chOff x="3059832" y="3440091"/>
              <a:chExt cx="3024336" cy="2232248"/>
            </a:xfrm>
          </p:grpSpPr>
          <p:sp>
            <p:nvSpPr>
              <p:cNvPr id="76" name="모서리가 둥근 직사각형 1">
                <a:extLst>
                  <a:ext uri="{FF2B5EF4-FFF2-40B4-BE49-F238E27FC236}">
                    <a16:creationId xmlns:a16="http://schemas.microsoft.com/office/drawing/2014/main" id="{0E3B1DFC-2737-4331-B116-0256F7A20533}"/>
                  </a:ext>
                </a:extLst>
              </p:cNvPr>
              <p:cNvSpPr/>
              <p:nvPr/>
            </p:nvSpPr>
            <p:spPr>
              <a:xfrm>
                <a:off x="3059832" y="3440091"/>
                <a:ext cx="3024336" cy="2232248"/>
              </a:xfrm>
              <a:prstGeom prst="roundRect">
                <a:avLst>
                  <a:gd name="adj" fmla="val 5017"/>
                </a:avLst>
              </a:prstGeom>
              <a:gradFill>
                <a:gsLst>
                  <a:gs pos="0">
                    <a:srgbClr val="376092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77" name="직사각형 76">
                <a:extLst>
                  <a:ext uri="{FF2B5EF4-FFF2-40B4-BE49-F238E27FC236}">
                    <a16:creationId xmlns:a16="http://schemas.microsoft.com/office/drawing/2014/main" id="{9ACF3750-7883-49BA-AC5B-B6E5F36A2C1C}"/>
                  </a:ext>
                </a:extLst>
              </p:cNvPr>
              <p:cNvSpPr/>
              <p:nvPr/>
            </p:nvSpPr>
            <p:spPr>
              <a:xfrm>
                <a:off x="3199962" y="4087649"/>
                <a:ext cx="2744074" cy="142958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78" name="Text Box 4">
                <a:extLst>
                  <a:ext uri="{FF2B5EF4-FFF2-40B4-BE49-F238E27FC236}">
                    <a16:creationId xmlns:a16="http://schemas.microsoft.com/office/drawing/2014/main" id="{72F5E5A0-AFA4-4350-8A8B-59D2FAC0B66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7" y="4087648"/>
                <a:ext cx="2672067" cy="1002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82C903"/>
                        </a:gs>
                        <a:gs pos="100000">
                          <a:srgbClr val="82C903">
                            <a:gamma/>
                            <a:tint val="72941"/>
                            <a:invGamma/>
                          </a:srgbClr>
                        </a:gs>
                      </a:gsLst>
                      <a:lin ang="54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    </a:t>
                </a: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공사착공</a:t>
                </a:r>
              </a:p>
            </p:txBody>
          </p:sp>
          <p:sp>
            <p:nvSpPr>
              <p:cNvPr id="79" name="Text Box 5">
                <a:extLst>
                  <a:ext uri="{FF2B5EF4-FFF2-40B4-BE49-F238E27FC236}">
                    <a16:creationId xmlns:a16="http://schemas.microsoft.com/office/drawing/2014/main" id="{B014D103-DC9C-4815-AE14-11636898FD1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7" y="3536147"/>
                <a:ext cx="2708070" cy="45544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marL="0" indent="0" algn="ctr">
                  <a:defRPr sz="1200" b="1">
                    <a:solidFill>
                      <a:schemeClr val="bg1"/>
                    </a:solidFill>
                    <a:latin typeface="+mn-ea"/>
                    <a:ea typeface="+mn-ea"/>
                  </a:defRPr>
                </a:lvl1pPr>
                <a:lvl2pPr>
                  <a:defRPr sz="2400">
                    <a:latin typeface="Times New Roman" panose="02020603050405020304" pitchFamily="18" charset="0"/>
                  </a:defRPr>
                </a:lvl2pPr>
                <a:lvl3pPr>
                  <a:defRPr sz="2400">
                    <a:latin typeface="Times New Roman" panose="02020603050405020304" pitchFamily="18" charset="0"/>
                  </a:defRPr>
                </a:lvl3pPr>
                <a:lvl4pPr>
                  <a:defRPr sz="2400">
                    <a:latin typeface="Times New Roman" panose="02020603050405020304" pitchFamily="18" charset="0"/>
                  </a:defRPr>
                </a:lvl4pPr>
                <a:lvl5pPr>
                  <a:defRPr sz="2400">
                    <a:latin typeface="Times New Roman" panose="02020603050405020304" pitchFamily="18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ko-KR" sz="1300" dirty="0"/>
                  <a:t>’24</a:t>
                </a:r>
                <a:r>
                  <a:rPr lang="ko-KR" altLang="en-US" sz="1300" dirty="0"/>
                  <a:t>년</a:t>
                </a:r>
              </a:p>
            </p:txBody>
          </p: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4E2BEFB8-2CE9-4D6B-A4A6-833BE5337DA8}"/>
                </a:ext>
              </a:extLst>
            </p:cNvPr>
            <p:cNvGrpSpPr/>
            <p:nvPr/>
          </p:nvGrpSpPr>
          <p:grpSpPr>
            <a:xfrm>
              <a:off x="7442809" y="5411357"/>
              <a:ext cx="1379110" cy="1223674"/>
              <a:chOff x="3059832" y="3440091"/>
              <a:chExt cx="3024336" cy="2232248"/>
            </a:xfrm>
          </p:grpSpPr>
          <p:sp>
            <p:nvSpPr>
              <p:cNvPr id="81" name="모서리가 둥근 직사각형 1">
                <a:extLst>
                  <a:ext uri="{FF2B5EF4-FFF2-40B4-BE49-F238E27FC236}">
                    <a16:creationId xmlns:a16="http://schemas.microsoft.com/office/drawing/2014/main" id="{381D1141-AC79-46CD-9F54-7E02DD875162}"/>
                  </a:ext>
                </a:extLst>
              </p:cNvPr>
              <p:cNvSpPr/>
              <p:nvPr/>
            </p:nvSpPr>
            <p:spPr>
              <a:xfrm>
                <a:off x="3059832" y="3440091"/>
                <a:ext cx="3024336" cy="2232248"/>
              </a:xfrm>
              <a:prstGeom prst="roundRect">
                <a:avLst>
                  <a:gd name="adj" fmla="val 5017"/>
                </a:avLst>
              </a:prstGeom>
              <a:gradFill>
                <a:gsLst>
                  <a:gs pos="0">
                    <a:srgbClr val="376092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82" name="직사각형 81">
                <a:extLst>
                  <a:ext uri="{FF2B5EF4-FFF2-40B4-BE49-F238E27FC236}">
                    <a16:creationId xmlns:a16="http://schemas.microsoft.com/office/drawing/2014/main" id="{35459B6A-864C-4E67-9140-FC838EF2F1D4}"/>
                  </a:ext>
                </a:extLst>
              </p:cNvPr>
              <p:cNvSpPr/>
              <p:nvPr/>
            </p:nvSpPr>
            <p:spPr>
              <a:xfrm>
                <a:off x="3199962" y="4087649"/>
                <a:ext cx="2744074" cy="142958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83" name="Text Box 4">
                <a:extLst>
                  <a:ext uri="{FF2B5EF4-FFF2-40B4-BE49-F238E27FC236}">
                    <a16:creationId xmlns:a16="http://schemas.microsoft.com/office/drawing/2014/main" id="{B9E0CBE2-A72D-4332-85EC-E330279B8AE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35966" y="4087646"/>
                <a:ext cx="2672067" cy="9959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82C903"/>
                        </a:gs>
                        <a:gs pos="100000">
                          <a:srgbClr val="82C903">
                            <a:gamma/>
                            <a:tint val="72941"/>
                            <a:invGamma/>
                          </a:srgbClr>
                        </a:gs>
                      </a:gsLst>
                      <a:lin ang="540000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ko-KR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   </a:t>
                </a:r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사업준공</a:t>
                </a:r>
              </a:p>
            </p:txBody>
          </p:sp>
          <p:sp>
            <p:nvSpPr>
              <p:cNvPr id="84" name="Text Box 5">
                <a:extLst>
                  <a:ext uri="{FF2B5EF4-FFF2-40B4-BE49-F238E27FC236}">
                    <a16:creationId xmlns:a16="http://schemas.microsoft.com/office/drawing/2014/main" id="{3DC46D1A-4D69-4367-B964-7F07B70A1A5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23645" y="3536147"/>
                <a:ext cx="2223692" cy="45544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marL="0" indent="0" algn="ctr">
                  <a:defRPr sz="1200" b="1">
                    <a:solidFill>
                      <a:schemeClr val="bg1"/>
                    </a:solidFill>
                    <a:latin typeface="+mn-ea"/>
                    <a:ea typeface="+mn-ea"/>
                  </a:defRPr>
                </a:lvl1pPr>
                <a:lvl2pPr>
                  <a:defRPr sz="2400">
                    <a:latin typeface="Times New Roman" panose="02020603050405020304" pitchFamily="18" charset="0"/>
                  </a:defRPr>
                </a:lvl2pPr>
                <a:lvl3pPr>
                  <a:defRPr sz="2400">
                    <a:latin typeface="Times New Roman" panose="02020603050405020304" pitchFamily="18" charset="0"/>
                  </a:defRPr>
                </a:lvl3pPr>
                <a:lvl4pPr>
                  <a:defRPr sz="2400">
                    <a:latin typeface="Times New Roman" panose="02020603050405020304" pitchFamily="18" charset="0"/>
                  </a:defRPr>
                </a:lvl4pPr>
                <a:lvl5pPr>
                  <a:defRPr sz="2400">
                    <a:latin typeface="Times New Roman" panose="02020603050405020304" pitchFamily="18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 sz="2400"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ko-KR" sz="1300" dirty="0"/>
                  <a:t>’26</a:t>
                </a:r>
                <a:r>
                  <a:rPr lang="ko-KR" altLang="en-US" sz="1300" dirty="0"/>
                  <a:t>년</a:t>
                </a:r>
              </a:p>
            </p:txBody>
          </p:sp>
        </p:grpSp>
        <p:sp>
          <p:nvSpPr>
            <p:cNvPr id="85" name="AutoShape 21">
              <a:extLst>
                <a:ext uri="{FF2B5EF4-FFF2-40B4-BE49-F238E27FC236}">
                  <a16:creationId xmlns:a16="http://schemas.microsoft.com/office/drawing/2014/main" id="{FD14B9CC-689B-4680-925B-1DB4EE2825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0612" y="5802827"/>
              <a:ext cx="393576" cy="334779"/>
            </a:xfrm>
            <a:prstGeom prst="rightArrow">
              <a:avLst>
                <a:gd name="adj1" fmla="val 50000"/>
                <a:gd name="adj2" fmla="val 60023"/>
              </a:avLst>
            </a:prstGeom>
            <a:solidFill>
              <a:srgbClr val="4F81BD"/>
            </a:solidFill>
            <a:ln>
              <a:noFill/>
            </a:ln>
            <a:effectLst/>
          </p:spPr>
          <p:txBody>
            <a:bodyPr vert="eaVert" wrap="none" anchor="ctr"/>
            <a:lstStyle/>
            <a:p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86" name="AutoShape 21">
              <a:extLst>
                <a:ext uri="{FF2B5EF4-FFF2-40B4-BE49-F238E27FC236}">
                  <a16:creationId xmlns:a16="http://schemas.microsoft.com/office/drawing/2014/main" id="{CF652C2E-204E-4682-A20F-B427A697EC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17283" y="5789380"/>
              <a:ext cx="393576" cy="334779"/>
            </a:xfrm>
            <a:prstGeom prst="rightArrow">
              <a:avLst>
                <a:gd name="adj1" fmla="val 50000"/>
                <a:gd name="adj2" fmla="val 60023"/>
              </a:avLst>
            </a:prstGeom>
            <a:solidFill>
              <a:srgbClr val="4F81BD"/>
            </a:solidFill>
            <a:ln>
              <a:noFill/>
            </a:ln>
            <a:effectLst/>
          </p:spPr>
          <p:txBody>
            <a:bodyPr vert="eaVert" wrap="none" anchor="ctr"/>
            <a:lstStyle/>
            <a:p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</p:grpSp>
      <p:pic>
        <p:nvPicPr>
          <p:cNvPr id="41" name="_x701273840" descr="EMB00003584ba27">
            <a:extLst>
              <a:ext uri="{FF2B5EF4-FFF2-40B4-BE49-F238E27FC236}">
                <a16:creationId xmlns:a16="http://schemas.microsoft.com/office/drawing/2014/main" id="{B3FF6E52-237B-4287-A770-5E575275B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" r="13383"/>
          <a:stretch>
            <a:fillRect/>
          </a:stretch>
        </p:blipFill>
        <p:spPr bwMode="auto">
          <a:xfrm>
            <a:off x="1528422" y="2178325"/>
            <a:ext cx="1830738" cy="244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045D1702-5419-4244-AF70-5B931B76D31B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44" name="그림 43">
            <a:extLst>
              <a:ext uri="{FF2B5EF4-FFF2-40B4-BE49-F238E27FC236}">
                <a16:creationId xmlns:a16="http://schemas.microsoft.com/office/drawing/2014/main" id="{6861092E-AF38-4D57-AC90-09C95FD036F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89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593364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공공시설 대행사업 추진</a:t>
            </a:r>
          </a:p>
        </p:txBody>
      </p:sp>
      <p:sp>
        <p:nvSpPr>
          <p:cNvPr id="38" name="Text Box 3">
            <a:extLst>
              <a:ext uri="{FF2B5EF4-FFF2-40B4-BE49-F238E27FC236}">
                <a16:creationId xmlns:a16="http://schemas.microsoft.com/office/drawing/2014/main" id="{D2EC41D1-BA16-4D1D-8ED5-31EFF47A89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6240" y="1287354"/>
            <a:ext cx="7740352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latin typeface="+mn-ea"/>
                <a:ea typeface="+mn-ea"/>
              </a:rPr>
              <a:t>공공시설</a:t>
            </a:r>
            <a:r>
              <a:rPr lang="en-US" altLang="ko-KR" sz="1600" b="1" dirty="0">
                <a:latin typeface="+mn-ea"/>
                <a:ea typeface="+mn-ea"/>
              </a:rPr>
              <a:t>(</a:t>
            </a:r>
            <a:r>
              <a:rPr lang="ko-KR" altLang="en-US" sz="1600" b="1" dirty="0">
                <a:latin typeface="+mn-ea"/>
                <a:ea typeface="+mn-ea"/>
              </a:rPr>
              <a:t>도로</a:t>
            </a:r>
            <a:r>
              <a:rPr lang="en-US" altLang="ko-KR" sz="1600" b="1" dirty="0">
                <a:latin typeface="+mn-ea"/>
                <a:ea typeface="+mn-ea"/>
              </a:rPr>
              <a:t>, </a:t>
            </a:r>
            <a:r>
              <a:rPr lang="ko-KR" altLang="en-US" sz="1600" b="1" dirty="0">
                <a:latin typeface="+mn-ea"/>
                <a:ea typeface="+mn-ea"/>
              </a:rPr>
              <a:t>공원 등</a:t>
            </a:r>
            <a:r>
              <a:rPr lang="en-US" altLang="ko-KR" sz="1600" b="1" dirty="0">
                <a:latin typeface="+mn-ea"/>
                <a:ea typeface="+mn-ea"/>
              </a:rPr>
              <a:t>) </a:t>
            </a:r>
            <a:r>
              <a:rPr lang="ko-KR" altLang="en-US" sz="1600" b="1" dirty="0">
                <a:latin typeface="+mn-ea"/>
                <a:ea typeface="+mn-ea"/>
              </a:rPr>
              <a:t>대행사업 추진으로 수익창출 및 자본금 잠식 해소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Freeform 61">
            <a:extLst>
              <a:ext uri="{FF2B5EF4-FFF2-40B4-BE49-F238E27FC236}">
                <a16:creationId xmlns:a16="http://schemas.microsoft.com/office/drawing/2014/main" id="{35FD1054-37D4-430C-AFD3-EB22D6406701}"/>
              </a:ext>
            </a:extLst>
          </p:cNvPr>
          <p:cNvSpPr>
            <a:spLocks noEditPoints="1"/>
          </p:cNvSpPr>
          <p:nvPr/>
        </p:nvSpPr>
        <p:spPr bwMode="auto">
          <a:xfrm>
            <a:off x="8285850" y="1262464"/>
            <a:ext cx="384359" cy="264020"/>
          </a:xfrm>
          <a:custGeom>
            <a:avLst/>
            <a:gdLst/>
            <a:ahLst/>
            <a:cxnLst>
              <a:cxn ang="0">
                <a:pos x="136" y="26"/>
              </a:cxn>
              <a:cxn ang="0">
                <a:pos x="152" y="56"/>
              </a:cxn>
              <a:cxn ang="0">
                <a:pos x="158" y="92"/>
              </a:cxn>
              <a:cxn ang="0">
                <a:pos x="156" y="106"/>
              </a:cxn>
              <a:cxn ang="0">
                <a:pos x="144" y="140"/>
              </a:cxn>
              <a:cxn ang="0">
                <a:pos x="134" y="160"/>
              </a:cxn>
              <a:cxn ang="0">
                <a:pos x="100" y="200"/>
              </a:cxn>
              <a:cxn ang="0">
                <a:pos x="48" y="238"/>
              </a:cxn>
              <a:cxn ang="0">
                <a:pos x="34" y="246"/>
              </a:cxn>
              <a:cxn ang="0">
                <a:pos x="16" y="252"/>
              </a:cxn>
              <a:cxn ang="0">
                <a:pos x="12" y="248"/>
              </a:cxn>
              <a:cxn ang="0">
                <a:pos x="12" y="238"/>
              </a:cxn>
              <a:cxn ang="0">
                <a:pos x="28" y="226"/>
              </a:cxn>
              <a:cxn ang="0">
                <a:pos x="40" y="218"/>
              </a:cxn>
              <a:cxn ang="0">
                <a:pos x="64" y="198"/>
              </a:cxn>
              <a:cxn ang="0">
                <a:pos x="72" y="186"/>
              </a:cxn>
              <a:cxn ang="0">
                <a:pos x="86" y="162"/>
              </a:cxn>
              <a:cxn ang="0">
                <a:pos x="88" y="140"/>
              </a:cxn>
              <a:cxn ang="0">
                <a:pos x="68" y="138"/>
              </a:cxn>
              <a:cxn ang="0">
                <a:pos x="38" y="130"/>
              </a:cxn>
              <a:cxn ang="0">
                <a:pos x="24" y="120"/>
              </a:cxn>
              <a:cxn ang="0">
                <a:pos x="6" y="98"/>
              </a:cxn>
              <a:cxn ang="0">
                <a:pos x="0" y="66"/>
              </a:cxn>
              <a:cxn ang="0">
                <a:pos x="2" y="54"/>
              </a:cxn>
              <a:cxn ang="0">
                <a:pos x="12" y="30"/>
              </a:cxn>
              <a:cxn ang="0">
                <a:pos x="22" y="20"/>
              </a:cxn>
              <a:cxn ang="0">
                <a:pos x="46" y="6"/>
              </a:cxn>
              <a:cxn ang="0">
                <a:pos x="80" y="0"/>
              </a:cxn>
              <a:cxn ang="0">
                <a:pos x="96" y="2"/>
              </a:cxn>
              <a:cxn ang="0">
                <a:pos x="124" y="16"/>
              </a:cxn>
              <a:cxn ang="0">
                <a:pos x="136" y="26"/>
              </a:cxn>
              <a:cxn ang="0">
                <a:pos x="322" y="22"/>
              </a:cxn>
              <a:cxn ang="0">
                <a:pos x="338" y="48"/>
              </a:cxn>
              <a:cxn ang="0">
                <a:pos x="342" y="82"/>
              </a:cxn>
              <a:cxn ang="0">
                <a:pos x="340" y="106"/>
              </a:cxn>
              <a:cxn ang="0">
                <a:pos x="326" y="150"/>
              </a:cxn>
              <a:cxn ang="0">
                <a:pos x="312" y="172"/>
              </a:cxn>
              <a:cxn ang="0">
                <a:pos x="276" y="212"/>
              </a:cxn>
              <a:cxn ang="0">
                <a:pos x="232" y="244"/>
              </a:cxn>
              <a:cxn ang="0">
                <a:pos x="218" y="250"/>
              </a:cxn>
              <a:cxn ang="0">
                <a:pos x="202" y="254"/>
              </a:cxn>
              <a:cxn ang="0">
                <a:pos x="196" y="252"/>
              </a:cxn>
              <a:cxn ang="0">
                <a:pos x="194" y="246"/>
              </a:cxn>
              <a:cxn ang="0">
                <a:pos x="204" y="234"/>
              </a:cxn>
              <a:cxn ang="0">
                <a:pos x="218" y="228"/>
              </a:cxn>
              <a:cxn ang="0">
                <a:pos x="238" y="212"/>
              </a:cxn>
              <a:cxn ang="0">
                <a:pos x="260" y="188"/>
              </a:cxn>
              <a:cxn ang="0">
                <a:pos x="268" y="176"/>
              </a:cxn>
              <a:cxn ang="0">
                <a:pos x="276" y="150"/>
              </a:cxn>
              <a:cxn ang="0">
                <a:pos x="276" y="140"/>
              </a:cxn>
              <a:cxn ang="0">
                <a:pos x="238" y="134"/>
              </a:cxn>
              <a:cxn ang="0">
                <a:pos x="212" y="118"/>
              </a:cxn>
              <a:cxn ang="0">
                <a:pos x="204" y="108"/>
              </a:cxn>
              <a:cxn ang="0">
                <a:pos x="194" y="80"/>
              </a:cxn>
              <a:cxn ang="0">
                <a:pos x="192" y="66"/>
              </a:cxn>
              <a:cxn ang="0">
                <a:pos x="198" y="44"/>
              </a:cxn>
              <a:cxn ang="0">
                <a:pos x="214" y="22"/>
              </a:cxn>
              <a:cxn ang="0">
                <a:pos x="224" y="12"/>
              </a:cxn>
              <a:cxn ang="0">
                <a:pos x="252" y="2"/>
              </a:cxn>
              <a:cxn ang="0">
                <a:pos x="270" y="0"/>
              </a:cxn>
              <a:cxn ang="0">
                <a:pos x="300" y="6"/>
              </a:cxn>
              <a:cxn ang="0">
                <a:pos x="322" y="22"/>
              </a:cxn>
            </a:cxnLst>
            <a:rect l="0" t="0" r="r" b="b"/>
            <a:pathLst>
              <a:path w="342" h="254">
                <a:moveTo>
                  <a:pt x="136" y="26"/>
                </a:moveTo>
                <a:lnTo>
                  <a:pt x="136" y="26"/>
                </a:lnTo>
                <a:lnTo>
                  <a:pt x="146" y="40"/>
                </a:lnTo>
                <a:lnTo>
                  <a:pt x="152" y="56"/>
                </a:lnTo>
                <a:lnTo>
                  <a:pt x="156" y="72"/>
                </a:lnTo>
                <a:lnTo>
                  <a:pt x="158" y="92"/>
                </a:lnTo>
                <a:lnTo>
                  <a:pt x="158" y="92"/>
                </a:lnTo>
                <a:lnTo>
                  <a:pt x="156" y="106"/>
                </a:lnTo>
                <a:lnTo>
                  <a:pt x="152" y="122"/>
                </a:lnTo>
                <a:lnTo>
                  <a:pt x="144" y="140"/>
                </a:lnTo>
                <a:lnTo>
                  <a:pt x="134" y="160"/>
                </a:lnTo>
                <a:lnTo>
                  <a:pt x="134" y="160"/>
                </a:lnTo>
                <a:lnTo>
                  <a:pt x="120" y="180"/>
                </a:lnTo>
                <a:lnTo>
                  <a:pt x="100" y="200"/>
                </a:lnTo>
                <a:lnTo>
                  <a:pt x="78" y="220"/>
                </a:lnTo>
                <a:lnTo>
                  <a:pt x="48" y="238"/>
                </a:lnTo>
                <a:lnTo>
                  <a:pt x="48" y="238"/>
                </a:lnTo>
                <a:lnTo>
                  <a:pt x="34" y="246"/>
                </a:lnTo>
                <a:lnTo>
                  <a:pt x="24" y="250"/>
                </a:lnTo>
                <a:lnTo>
                  <a:pt x="16" y="252"/>
                </a:lnTo>
                <a:lnTo>
                  <a:pt x="12" y="248"/>
                </a:lnTo>
                <a:lnTo>
                  <a:pt x="12" y="248"/>
                </a:lnTo>
                <a:lnTo>
                  <a:pt x="10" y="244"/>
                </a:lnTo>
                <a:lnTo>
                  <a:pt x="12" y="238"/>
                </a:lnTo>
                <a:lnTo>
                  <a:pt x="18" y="232"/>
                </a:lnTo>
                <a:lnTo>
                  <a:pt x="28" y="226"/>
                </a:lnTo>
                <a:lnTo>
                  <a:pt x="28" y="226"/>
                </a:lnTo>
                <a:lnTo>
                  <a:pt x="40" y="218"/>
                </a:lnTo>
                <a:lnTo>
                  <a:pt x="52" y="208"/>
                </a:lnTo>
                <a:lnTo>
                  <a:pt x="64" y="198"/>
                </a:lnTo>
                <a:lnTo>
                  <a:pt x="72" y="186"/>
                </a:lnTo>
                <a:lnTo>
                  <a:pt x="72" y="186"/>
                </a:lnTo>
                <a:lnTo>
                  <a:pt x="80" y="172"/>
                </a:lnTo>
                <a:lnTo>
                  <a:pt x="86" y="162"/>
                </a:lnTo>
                <a:lnTo>
                  <a:pt x="88" y="150"/>
                </a:lnTo>
                <a:lnTo>
                  <a:pt x="88" y="140"/>
                </a:lnTo>
                <a:lnTo>
                  <a:pt x="88" y="140"/>
                </a:lnTo>
                <a:lnTo>
                  <a:pt x="68" y="138"/>
                </a:lnTo>
                <a:lnTo>
                  <a:pt x="52" y="136"/>
                </a:lnTo>
                <a:lnTo>
                  <a:pt x="38" y="130"/>
                </a:lnTo>
                <a:lnTo>
                  <a:pt x="24" y="120"/>
                </a:lnTo>
                <a:lnTo>
                  <a:pt x="24" y="120"/>
                </a:lnTo>
                <a:lnTo>
                  <a:pt x="14" y="110"/>
                </a:lnTo>
                <a:lnTo>
                  <a:pt x="6" y="98"/>
                </a:lnTo>
                <a:lnTo>
                  <a:pt x="2" y="82"/>
                </a:lnTo>
                <a:lnTo>
                  <a:pt x="0" y="66"/>
                </a:lnTo>
                <a:lnTo>
                  <a:pt x="0" y="66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2" y="20"/>
                </a:lnTo>
                <a:lnTo>
                  <a:pt x="22" y="20"/>
                </a:lnTo>
                <a:lnTo>
                  <a:pt x="34" y="12"/>
                </a:lnTo>
                <a:lnTo>
                  <a:pt x="46" y="6"/>
                </a:lnTo>
                <a:lnTo>
                  <a:pt x="62" y="2"/>
                </a:lnTo>
                <a:lnTo>
                  <a:pt x="80" y="0"/>
                </a:lnTo>
                <a:lnTo>
                  <a:pt x="80" y="0"/>
                </a:lnTo>
                <a:lnTo>
                  <a:pt x="96" y="2"/>
                </a:lnTo>
                <a:lnTo>
                  <a:pt x="112" y="8"/>
                </a:lnTo>
                <a:lnTo>
                  <a:pt x="124" y="16"/>
                </a:lnTo>
                <a:lnTo>
                  <a:pt x="136" y="26"/>
                </a:lnTo>
                <a:lnTo>
                  <a:pt x="136" y="26"/>
                </a:lnTo>
                <a:close/>
                <a:moveTo>
                  <a:pt x="322" y="22"/>
                </a:moveTo>
                <a:lnTo>
                  <a:pt x="322" y="22"/>
                </a:lnTo>
                <a:lnTo>
                  <a:pt x="332" y="34"/>
                </a:lnTo>
                <a:lnTo>
                  <a:pt x="338" y="48"/>
                </a:lnTo>
                <a:lnTo>
                  <a:pt x="342" y="64"/>
                </a:lnTo>
                <a:lnTo>
                  <a:pt x="342" y="82"/>
                </a:lnTo>
                <a:lnTo>
                  <a:pt x="342" y="82"/>
                </a:lnTo>
                <a:lnTo>
                  <a:pt x="340" y="106"/>
                </a:lnTo>
                <a:lnTo>
                  <a:pt x="336" y="128"/>
                </a:lnTo>
                <a:lnTo>
                  <a:pt x="326" y="150"/>
                </a:lnTo>
                <a:lnTo>
                  <a:pt x="312" y="172"/>
                </a:lnTo>
                <a:lnTo>
                  <a:pt x="312" y="172"/>
                </a:lnTo>
                <a:lnTo>
                  <a:pt x="296" y="194"/>
                </a:lnTo>
                <a:lnTo>
                  <a:pt x="276" y="212"/>
                </a:lnTo>
                <a:lnTo>
                  <a:pt x="256" y="230"/>
                </a:lnTo>
                <a:lnTo>
                  <a:pt x="232" y="244"/>
                </a:lnTo>
                <a:lnTo>
                  <a:pt x="232" y="244"/>
                </a:lnTo>
                <a:lnTo>
                  <a:pt x="218" y="250"/>
                </a:lnTo>
                <a:lnTo>
                  <a:pt x="208" y="254"/>
                </a:lnTo>
                <a:lnTo>
                  <a:pt x="202" y="254"/>
                </a:lnTo>
                <a:lnTo>
                  <a:pt x="196" y="252"/>
                </a:lnTo>
                <a:lnTo>
                  <a:pt x="196" y="252"/>
                </a:lnTo>
                <a:lnTo>
                  <a:pt x="194" y="250"/>
                </a:lnTo>
                <a:lnTo>
                  <a:pt x="194" y="246"/>
                </a:lnTo>
                <a:lnTo>
                  <a:pt x="196" y="242"/>
                </a:lnTo>
                <a:lnTo>
                  <a:pt x="204" y="234"/>
                </a:lnTo>
                <a:lnTo>
                  <a:pt x="218" y="228"/>
                </a:lnTo>
                <a:lnTo>
                  <a:pt x="218" y="228"/>
                </a:lnTo>
                <a:lnTo>
                  <a:pt x="228" y="222"/>
                </a:lnTo>
                <a:lnTo>
                  <a:pt x="238" y="212"/>
                </a:lnTo>
                <a:lnTo>
                  <a:pt x="250" y="202"/>
                </a:lnTo>
                <a:lnTo>
                  <a:pt x="260" y="188"/>
                </a:lnTo>
                <a:lnTo>
                  <a:pt x="260" y="188"/>
                </a:lnTo>
                <a:lnTo>
                  <a:pt x="268" y="176"/>
                </a:lnTo>
                <a:lnTo>
                  <a:pt x="274" y="162"/>
                </a:lnTo>
                <a:lnTo>
                  <a:pt x="276" y="150"/>
                </a:lnTo>
                <a:lnTo>
                  <a:pt x="276" y="140"/>
                </a:lnTo>
                <a:lnTo>
                  <a:pt x="276" y="140"/>
                </a:lnTo>
                <a:lnTo>
                  <a:pt x="254" y="138"/>
                </a:lnTo>
                <a:lnTo>
                  <a:pt x="238" y="134"/>
                </a:lnTo>
                <a:lnTo>
                  <a:pt x="224" y="128"/>
                </a:lnTo>
                <a:lnTo>
                  <a:pt x="212" y="118"/>
                </a:lnTo>
                <a:lnTo>
                  <a:pt x="212" y="118"/>
                </a:lnTo>
                <a:lnTo>
                  <a:pt x="204" y="108"/>
                </a:lnTo>
                <a:lnTo>
                  <a:pt x="198" y="94"/>
                </a:lnTo>
                <a:lnTo>
                  <a:pt x="194" y="80"/>
                </a:lnTo>
                <a:lnTo>
                  <a:pt x="192" y="66"/>
                </a:lnTo>
                <a:lnTo>
                  <a:pt x="192" y="66"/>
                </a:lnTo>
                <a:lnTo>
                  <a:pt x="194" y="54"/>
                </a:lnTo>
                <a:lnTo>
                  <a:pt x="198" y="44"/>
                </a:lnTo>
                <a:lnTo>
                  <a:pt x="204" y="32"/>
                </a:lnTo>
                <a:lnTo>
                  <a:pt x="214" y="22"/>
                </a:lnTo>
                <a:lnTo>
                  <a:pt x="214" y="22"/>
                </a:lnTo>
                <a:lnTo>
                  <a:pt x="224" y="12"/>
                </a:lnTo>
                <a:lnTo>
                  <a:pt x="238" y="6"/>
                </a:lnTo>
                <a:lnTo>
                  <a:pt x="252" y="2"/>
                </a:lnTo>
                <a:lnTo>
                  <a:pt x="270" y="0"/>
                </a:lnTo>
                <a:lnTo>
                  <a:pt x="270" y="0"/>
                </a:lnTo>
                <a:lnTo>
                  <a:pt x="286" y="2"/>
                </a:lnTo>
                <a:lnTo>
                  <a:pt x="300" y="6"/>
                </a:lnTo>
                <a:lnTo>
                  <a:pt x="312" y="12"/>
                </a:lnTo>
                <a:lnTo>
                  <a:pt x="322" y="22"/>
                </a:lnTo>
                <a:lnTo>
                  <a:pt x="322" y="22"/>
                </a:lnTo>
                <a:close/>
              </a:path>
            </a:pathLst>
          </a:custGeom>
          <a:solidFill>
            <a:srgbClr val="376092"/>
          </a:solidFill>
          <a:ln w="9525">
            <a:noFill/>
            <a:round/>
            <a:headEnd/>
            <a:tailEnd/>
          </a:ln>
        </p:spPr>
        <p:txBody>
          <a:bodyPr vert="horz" wrap="square" lIns="78186" tIns="39093" rIns="78186" bIns="39093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" name="Rectangle 5">
            <a:extLst>
              <a:ext uri="{FF2B5EF4-FFF2-40B4-BE49-F238E27FC236}">
                <a16:creationId xmlns:a16="http://schemas.microsoft.com/office/drawing/2014/main" id="{57E002EE-0A00-4C84-8383-F8924649E4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664" y="1868650"/>
            <a:ext cx="3424038" cy="4152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5" name="Rectangle 6">
            <a:extLst>
              <a:ext uri="{FF2B5EF4-FFF2-40B4-BE49-F238E27FC236}">
                <a16:creationId xmlns:a16="http://schemas.microsoft.com/office/drawing/2014/main" id="{C4E2BE30-D650-415F-8B7B-0C715E4B0B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664" y="1868650"/>
            <a:ext cx="3424038" cy="360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ctr" anchorCtr="0" compatLnSpc="1">
            <a:prstTxWarp prst="textNoShape">
              <a:avLst/>
            </a:prstTxWarp>
          </a:bodyPr>
          <a:lstStyle/>
          <a:p>
            <a:pPr algn="ctr" defTabSz="914217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2022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년</a:t>
            </a:r>
            <a:r>
              <a:rPr kumimoji="1" lang="en-US" altLang="ko-KR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추진 중</a:t>
            </a:r>
            <a:r>
              <a:rPr lang="en-US" altLang="ko-KR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endParaRPr kumimoji="1" lang="ko-KR" altLang="ko-KR" sz="15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6" name="Rectangle 8">
            <a:extLst>
              <a:ext uri="{FF2B5EF4-FFF2-40B4-BE49-F238E27FC236}">
                <a16:creationId xmlns:a16="http://schemas.microsoft.com/office/drawing/2014/main" id="{C04A957B-5170-466B-90D2-CA4976A656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7366" y="2363350"/>
            <a:ext cx="3294336" cy="3832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300" b="1" dirty="0">
                <a:latin typeface="+mn-ea"/>
                <a:ea typeface="+mn-ea"/>
              </a:rPr>
              <a:t>◆</a:t>
            </a:r>
            <a:r>
              <a:rPr lang="ko-KR" altLang="en-US" sz="1300" b="1" dirty="0" err="1">
                <a:latin typeface="+mn-ea"/>
                <a:ea typeface="+mn-ea"/>
              </a:rPr>
              <a:t>경기어울림터</a:t>
            </a:r>
            <a:r>
              <a:rPr lang="ko-KR" altLang="en-US" sz="1300" b="1" dirty="0">
                <a:latin typeface="+mn-ea"/>
                <a:ea typeface="+mn-ea"/>
              </a:rPr>
              <a:t> 공원조성사업</a:t>
            </a:r>
            <a:r>
              <a:rPr lang="en-US" altLang="ko-KR" sz="1300" dirty="0">
                <a:latin typeface="+mn-ea"/>
                <a:ea typeface="+mn-ea"/>
              </a:rPr>
              <a:t>(</a:t>
            </a:r>
            <a:r>
              <a:rPr lang="ko-KR" altLang="en-US" sz="1300" dirty="0">
                <a:latin typeface="+mn-ea"/>
                <a:ea typeface="+mn-ea"/>
              </a:rPr>
              <a:t>공원녹지과</a:t>
            </a:r>
            <a:r>
              <a:rPr lang="en-US" altLang="ko-KR" sz="1300" dirty="0">
                <a:latin typeface="+mn-ea"/>
                <a:ea typeface="+mn-ea"/>
              </a:rPr>
              <a:t>)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>
                <a:latin typeface="+mn-ea"/>
                <a:ea typeface="+mn-ea"/>
              </a:rPr>
              <a:t>총사업비</a:t>
            </a:r>
            <a:r>
              <a:rPr lang="en-US" altLang="ko-KR" sz="1300" dirty="0">
                <a:latin typeface="+mn-ea"/>
                <a:ea typeface="+mn-ea"/>
              </a:rPr>
              <a:t>: 75</a:t>
            </a:r>
            <a:r>
              <a:rPr lang="ko-KR" altLang="en-US" sz="1300" dirty="0">
                <a:latin typeface="+mn-ea"/>
                <a:ea typeface="+mn-ea"/>
              </a:rPr>
              <a:t>억원</a:t>
            </a:r>
            <a:r>
              <a:rPr lang="en-US" altLang="ko-KR" sz="1100" dirty="0">
                <a:latin typeface="+mn-ea"/>
                <a:ea typeface="+mn-ea"/>
              </a:rPr>
              <a:t>(`22</a:t>
            </a:r>
            <a:r>
              <a:rPr lang="ko-KR" altLang="en-US" sz="1100" dirty="0">
                <a:latin typeface="+mn-ea"/>
                <a:ea typeface="+mn-ea"/>
              </a:rPr>
              <a:t>년 </a:t>
            </a:r>
            <a:r>
              <a:rPr lang="en-US" altLang="ko-KR" sz="1100" dirty="0">
                <a:latin typeface="+mn-ea"/>
                <a:ea typeface="+mn-ea"/>
              </a:rPr>
              <a:t>25, </a:t>
            </a:r>
            <a:r>
              <a:rPr lang="en-US" altLang="ko-KR" sz="1100" b="1" u="sng" dirty="0">
                <a:latin typeface="+mn-ea"/>
                <a:ea typeface="+mn-ea"/>
              </a:rPr>
              <a:t>`23</a:t>
            </a:r>
            <a:r>
              <a:rPr lang="ko-KR" altLang="en-US" sz="1100" b="1" u="sng" dirty="0">
                <a:latin typeface="+mn-ea"/>
                <a:ea typeface="+mn-ea"/>
              </a:rPr>
              <a:t>년 </a:t>
            </a:r>
            <a:r>
              <a:rPr lang="en-US" altLang="ko-KR" sz="1100" b="1" u="sng" dirty="0">
                <a:latin typeface="+mn-ea"/>
                <a:ea typeface="+mn-ea"/>
              </a:rPr>
              <a:t>30</a:t>
            </a:r>
            <a:r>
              <a:rPr lang="en-US" altLang="ko-KR" sz="1100" dirty="0">
                <a:latin typeface="+mn-ea"/>
                <a:ea typeface="+mn-ea"/>
              </a:rPr>
              <a:t>, `24</a:t>
            </a:r>
            <a:r>
              <a:rPr lang="ko-KR" altLang="en-US" sz="1100" dirty="0">
                <a:latin typeface="+mn-ea"/>
                <a:ea typeface="+mn-ea"/>
              </a:rPr>
              <a:t>년 </a:t>
            </a:r>
            <a:r>
              <a:rPr lang="en-US" altLang="ko-KR" sz="1100" dirty="0">
                <a:latin typeface="+mn-ea"/>
                <a:ea typeface="+mn-ea"/>
              </a:rPr>
              <a:t>20)</a:t>
            </a:r>
            <a:endParaRPr lang="ko-KR" altLang="en-US" sz="11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>
                <a:latin typeface="+mn-ea"/>
                <a:ea typeface="+mn-ea"/>
              </a:rPr>
              <a:t>사업기간</a:t>
            </a:r>
            <a:r>
              <a:rPr lang="en-US" altLang="ko-KR" sz="1300" dirty="0">
                <a:latin typeface="+mn-ea"/>
                <a:ea typeface="+mn-ea"/>
              </a:rPr>
              <a:t>: `22.~`24.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 err="1">
                <a:latin typeface="+mn-ea"/>
                <a:ea typeface="+mn-ea"/>
              </a:rPr>
              <a:t>사업량</a:t>
            </a:r>
            <a:r>
              <a:rPr lang="en-US" altLang="ko-KR" sz="1300" dirty="0">
                <a:latin typeface="+mn-ea"/>
                <a:ea typeface="+mn-ea"/>
              </a:rPr>
              <a:t>: </a:t>
            </a:r>
            <a:r>
              <a:rPr lang="ko-KR" altLang="en-US" sz="1300" dirty="0">
                <a:latin typeface="+mn-ea"/>
                <a:ea typeface="+mn-ea"/>
              </a:rPr>
              <a:t>보행자도로 </a:t>
            </a:r>
            <a:r>
              <a:rPr lang="en-US" altLang="ko-KR" sz="1300" dirty="0">
                <a:latin typeface="+mn-ea"/>
                <a:ea typeface="+mn-ea"/>
              </a:rPr>
              <a:t>1km, </a:t>
            </a:r>
            <a:r>
              <a:rPr lang="ko-KR" altLang="en-US" sz="1300" dirty="0">
                <a:latin typeface="+mn-ea"/>
                <a:ea typeface="+mn-ea"/>
              </a:rPr>
              <a:t>공원조성 </a:t>
            </a:r>
            <a:r>
              <a:rPr lang="en-US" altLang="ko-KR" sz="1300" dirty="0">
                <a:latin typeface="+mn-ea"/>
                <a:ea typeface="+mn-ea"/>
              </a:rPr>
              <a:t>11</a:t>
            </a:r>
            <a:r>
              <a:rPr lang="ko-KR" altLang="en-US" sz="1300" dirty="0">
                <a:latin typeface="+mn-ea"/>
                <a:ea typeface="+mn-ea"/>
              </a:rPr>
              <a:t>개소</a:t>
            </a:r>
            <a:endParaRPr lang="en-US" altLang="ko-KR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endParaRPr lang="en-US" altLang="ko-KR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ko-KR" altLang="en-US" sz="1300" b="1" dirty="0">
                <a:latin typeface="+mn-ea"/>
                <a:ea typeface="+mn-ea"/>
              </a:rPr>
              <a:t>◆</a:t>
            </a:r>
            <a:r>
              <a:rPr lang="ko-KR" altLang="en-US" sz="1300" b="1" dirty="0" err="1">
                <a:latin typeface="+mn-ea"/>
                <a:ea typeface="+mn-ea"/>
              </a:rPr>
              <a:t>살래길</a:t>
            </a:r>
            <a:r>
              <a:rPr lang="ko-KR" altLang="en-US" sz="1300" b="1" dirty="0">
                <a:latin typeface="+mn-ea"/>
                <a:ea typeface="+mn-ea"/>
              </a:rPr>
              <a:t> 조성 및 정비사업</a:t>
            </a:r>
            <a:r>
              <a:rPr lang="en-US" altLang="ko-KR" sz="1300" dirty="0">
                <a:latin typeface="+mn-ea"/>
                <a:ea typeface="+mn-ea"/>
              </a:rPr>
              <a:t>(</a:t>
            </a:r>
            <a:r>
              <a:rPr lang="ko-KR" altLang="en-US" sz="1300" dirty="0">
                <a:latin typeface="+mn-ea"/>
                <a:ea typeface="+mn-ea"/>
              </a:rPr>
              <a:t>공원녹지과</a:t>
            </a:r>
            <a:r>
              <a:rPr lang="en-US" altLang="ko-KR" sz="1300" dirty="0">
                <a:latin typeface="+mn-ea"/>
                <a:ea typeface="+mn-ea"/>
              </a:rPr>
              <a:t>)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>
                <a:latin typeface="+mn-ea"/>
                <a:ea typeface="+mn-ea"/>
              </a:rPr>
              <a:t>총사업비</a:t>
            </a:r>
            <a:r>
              <a:rPr lang="en-US" altLang="ko-KR" sz="1300" dirty="0">
                <a:latin typeface="+mn-ea"/>
                <a:ea typeface="+mn-ea"/>
              </a:rPr>
              <a:t>: 8</a:t>
            </a:r>
            <a:r>
              <a:rPr lang="ko-KR" altLang="en-US" sz="1300" dirty="0">
                <a:latin typeface="+mn-ea"/>
                <a:ea typeface="+mn-ea"/>
              </a:rPr>
              <a:t>억원</a:t>
            </a:r>
          </a:p>
          <a:p>
            <a:pPr>
              <a:lnSpc>
                <a:spcPct val="12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>
                <a:latin typeface="+mn-ea"/>
                <a:ea typeface="+mn-ea"/>
              </a:rPr>
              <a:t>사업기간</a:t>
            </a:r>
            <a:r>
              <a:rPr lang="en-US" altLang="ko-KR" sz="1300" dirty="0">
                <a:latin typeface="+mn-ea"/>
                <a:ea typeface="+mn-ea"/>
              </a:rPr>
              <a:t>: 2022</a:t>
            </a:r>
            <a:r>
              <a:rPr lang="ko-KR" altLang="en-US" sz="1300" dirty="0">
                <a:latin typeface="+mn-ea"/>
                <a:ea typeface="+mn-ea"/>
              </a:rPr>
              <a:t>년</a:t>
            </a:r>
          </a:p>
          <a:p>
            <a:pPr>
              <a:lnSpc>
                <a:spcPct val="12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 err="1">
                <a:latin typeface="+mn-ea"/>
                <a:ea typeface="+mn-ea"/>
              </a:rPr>
              <a:t>사업량</a:t>
            </a:r>
            <a:r>
              <a:rPr lang="en-US" altLang="ko-KR" sz="1300" dirty="0">
                <a:latin typeface="+mn-ea"/>
                <a:ea typeface="+mn-ea"/>
              </a:rPr>
              <a:t>: </a:t>
            </a:r>
            <a:r>
              <a:rPr lang="ko-KR" altLang="en-US" sz="1300" dirty="0" err="1">
                <a:latin typeface="+mn-ea"/>
                <a:ea typeface="+mn-ea"/>
              </a:rPr>
              <a:t>데크설치</a:t>
            </a:r>
            <a:r>
              <a:rPr lang="ko-KR" altLang="en-US" sz="1300" dirty="0">
                <a:latin typeface="+mn-ea"/>
                <a:ea typeface="+mn-ea"/>
              </a:rPr>
              <a:t> </a:t>
            </a:r>
            <a:r>
              <a:rPr lang="en-US" altLang="ko-KR" sz="1300" dirty="0">
                <a:latin typeface="+mn-ea"/>
                <a:ea typeface="+mn-ea"/>
              </a:rPr>
              <a:t>300m, </a:t>
            </a:r>
            <a:r>
              <a:rPr lang="ko-KR" altLang="en-US" sz="1300" dirty="0">
                <a:latin typeface="+mn-ea"/>
                <a:ea typeface="+mn-ea"/>
              </a:rPr>
              <a:t>야자매트 </a:t>
            </a:r>
            <a:r>
              <a:rPr lang="en-US" altLang="ko-KR" sz="1300" dirty="0">
                <a:latin typeface="+mn-ea"/>
                <a:ea typeface="+mn-ea"/>
              </a:rPr>
              <a:t>70m,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ko-KR" altLang="en-US" sz="1300" dirty="0">
                <a:latin typeface="+mn-ea"/>
                <a:ea typeface="+mn-ea"/>
              </a:rPr>
              <a:t>            이정표 및 표지판 보수 등</a:t>
            </a:r>
            <a:endParaRPr lang="en-US" altLang="ko-KR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endParaRPr lang="en-US" altLang="ko-KR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ko-KR" altLang="en-US" sz="1300" b="1" dirty="0">
                <a:latin typeface="+mn-ea"/>
                <a:ea typeface="+mn-ea"/>
              </a:rPr>
              <a:t>◆</a:t>
            </a:r>
            <a:r>
              <a:rPr lang="ko-KR" altLang="en-US" sz="1300" b="1" dirty="0" err="1">
                <a:latin typeface="+mn-ea"/>
                <a:ea typeface="+mn-ea"/>
              </a:rPr>
              <a:t>교하중앙공원</a:t>
            </a:r>
            <a:r>
              <a:rPr lang="ko-KR" altLang="en-US" sz="1300" b="1" dirty="0">
                <a:latin typeface="+mn-ea"/>
                <a:ea typeface="+mn-ea"/>
              </a:rPr>
              <a:t> 시설개선 공사</a:t>
            </a:r>
            <a:r>
              <a:rPr lang="en-US" altLang="ko-KR" sz="1300" dirty="0">
                <a:latin typeface="+mn-ea"/>
                <a:ea typeface="+mn-ea"/>
              </a:rPr>
              <a:t>(</a:t>
            </a:r>
            <a:r>
              <a:rPr lang="ko-KR" altLang="en-US" sz="1300" dirty="0">
                <a:latin typeface="+mn-ea"/>
                <a:ea typeface="+mn-ea"/>
              </a:rPr>
              <a:t>공원관리과</a:t>
            </a:r>
            <a:r>
              <a:rPr lang="en-US" altLang="ko-KR" sz="1300" dirty="0">
                <a:latin typeface="+mn-ea"/>
                <a:ea typeface="+mn-ea"/>
              </a:rPr>
              <a:t>)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>
                <a:latin typeface="+mn-ea"/>
                <a:ea typeface="+mn-ea"/>
              </a:rPr>
              <a:t>총사업비</a:t>
            </a:r>
            <a:r>
              <a:rPr lang="en-US" altLang="ko-KR" sz="1300" dirty="0">
                <a:latin typeface="+mn-ea"/>
                <a:ea typeface="+mn-ea"/>
              </a:rPr>
              <a:t>: 55</a:t>
            </a:r>
            <a:r>
              <a:rPr lang="ko-KR" altLang="en-US" sz="1300" dirty="0">
                <a:latin typeface="+mn-ea"/>
                <a:ea typeface="+mn-ea"/>
              </a:rPr>
              <a:t>억원</a:t>
            </a:r>
            <a:r>
              <a:rPr lang="en-US" altLang="ko-KR" sz="1300" dirty="0">
                <a:latin typeface="+mn-ea"/>
                <a:ea typeface="+mn-ea"/>
              </a:rPr>
              <a:t>(`22</a:t>
            </a:r>
            <a:r>
              <a:rPr lang="ko-KR" altLang="en-US" sz="1300" dirty="0">
                <a:latin typeface="+mn-ea"/>
                <a:ea typeface="+mn-ea"/>
              </a:rPr>
              <a:t>년 </a:t>
            </a:r>
            <a:r>
              <a:rPr lang="en-US" altLang="ko-KR" sz="1300" dirty="0">
                <a:latin typeface="+mn-ea"/>
                <a:ea typeface="+mn-ea"/>
              </a:rPr>
              <a:t>38, </a:t>
            </a:r>
            <a:r>
              <a:rPr lang="en-US" altLang="ko-KR" sz="1300" b="1" u="sng" dirty="0">
                <a:latin typeface="+mn-ea"/>
                <a:ea typeface="+mn-ea"/>
              </a:rPr>
              <a:t>`23</a:t>
            </a:r>
            <a:r>
              <a:rPr lang="ko-KR" altLang="en-US" sz="1300" b="1" u="sng" dirty="0">
                <a:latin typeface="+mn-ea"/>
                <a:ea typeface="+mn-ea"/>
              </a:rPr>
              <a:t>년 </a:t>
            </a:r>
            <a:r>
              <a:rPr lang="en-US" altLang="ko-KR" sz="1300" b="1" u="sng" dirty="0">
                <a:latin typeface="+mn-ea"/>
                <a:ea typeface="+mn-ea"/>
              </a:rPr>
              <a:t>17</a:t>
            </a:r>
            <a:r>
              <a:rPr lang="en-US" altLang="ko-KR" sz="1300" dirty="0">
                <a:latin typeface="+mn-ea"/>
                <a:ea typeface="+mn-ea"/>
              </a:rPr>
              <a:t>)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>
                <a:latin typeface="+mn-ea"/>
                <a:ea typeface="+mn-ea"/>
              </a:rPr>
              <a:t>사업기간</a:t>
            </a:r>
            <a:r>
              <a:rPr lang="en-US" altLang="ko-KR" sz="1300" dirty="0">
                <a:latin typeface="+mn-ea"/>
                <a:ea typeface="+mn-ea"/>
              </a:rPr>
              <a:t>: `22.~`23.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 err="1">
                <a:latin typeface="+mn-ea"/>
                <a:ea typeface="+mn-ea"/>
              </a:rPr>
              <a:t>사업량</a:t>
            </a:r>
            <a:r>
              <a:rPr lang="en-US" altLang="ko-KR" sz="1300" dirty="0">
                <a:latin typeface="+mn-ea"/>
                <a:ea typeface="+mn-ea"/>
              </a:rPr>
              <a:t>: </a:t>
            </a:r>
            <a:r>
              <a:rPr lang="ko-KR" altLang="en-US" sz="1300" dirty="0">
                <a:latin typeface="+mn-ea"/>
                <a:ea typeface="+mn-ea"/>
              </a:rPr>
              <a:t>공원 시설개선 공사</a:t>
            </a:r>
          </a:p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Rectangle 5">
            <a:extLst>
              <a:ext uri="{FF2B5EF4-FFF2-40B4-BE49-F238E27FC236}">
                <a16:creationId xmlns:a16="http://schemas.microsoft.com/office/drawing/2014/main" id="{20FF915B-98DB-4F5A-BE71-E43D8F9BB4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8079" y="2079663"/>
            <a:ext cx="3388726" cy="39416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6" name="Rectangle 6">
            <a:extLst>
              <a:ext uri="{FF2B5EF4-FFF2-40B4-BE49-F238E27FC236}">
                <a16:creationId xmlns:a16="http://schemas.microsoft.com/office/drawing/2014/main" id="{97C77EED-79DF-4531-BA4D-61F5D1EE37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8079" y="1840533"/>
            <a:ext cx="3388726" cy="360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ctr" anchorCtr="0" compatLnSpc="1">
            <a:prstTxWarp prst="textNoShape">
              <a:avLst/>
            </a:prstTxWarp>
          </a:bodyPr>
          <a:lstStyle/>
          <a:p>
            <a:pPr algn="ctr" defTabSz="914217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>
                <a:solidFill>
                  <a:srgbClr val="FFFFFF"/>
                </a:solidFill>
                <a:latin typeface="+mn-ea"/>
                <a:ea typeface="+mn-ea"/>
                <a:cs typeface="굴림" pitchFamily="50" charset="-127"/>
              </a:rPr>
              <a:t>2023</a:t>
            </a:r>
            <a:r>
              <a:rPr kumimoji="1" lang="ko-KR" altLang="en-US" sz="1500" b="1" dirty="0">
                <a:solidFill>
                  <a:srgbClr val="FFFFFF"/>
                </a:solidFill>
                <a:latin typeface="+mn-ea"/>
                <a:ea typeface="+mn-ea"/>
                <a:cs typeface="굴림" pitchFamily="50" charset="-127"/>
              </a:rPr>
              <a:t>년 </a:t>
            </a:r>
            <a:endParaRPr kumimoji="1" lang="ko-KR" altLang="ko-KR" sz="1500" b="1" dirty="0">
              <a:solidFill>
                <a:srgbClr val="FFFFFF"/>
              </a:solidFill>
              <a:latin typeface="+mn-ea"/>
              <a:ea typeface="+mn-ea"/>
              <a:cs typeface="굴림" pitchFamily="50" charset="-127"/>
            </a:endParaRPr>
          </a:p>
        </p:txBody>
      </p:sp>
      <p:sp>
        <p:nvSpPr>
          <p:cNvPr id="59" name="Rectangle 8">
            <a:extLst>
              <a:ext uri="{FF2B5EF4-FFF2-40B4-BE49-F238E27FC236}">
                <a16:creationId xmlns:a16="http://schemas.microsoft.com/office/drawing/2014/main" id="{1882D7AE-D0AF-42A6-942F-CE0558CCF4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7781" y="2363350"/>
            <a:ext cx="3388726" cy="3092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endParaRPr lang="en-US" altLang="ko-KR" sz="1300" dirty="0">
              <a:latin typeface="+mn-ea"/>
              <a:ea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300" b="1" dirty="0">
                <a:latin typeface="+mn-ea"/>
                <a:ea typeface="+mn-ea"/>
              </a:rPr>
              <a:t>◆임진각관광지 주차장 조성</a:t>
            </a:r>
            <a:r>
              <a:rPr lang="en-US" altLang="ko-KR" sz="1300" dirty="0">
                <a:latin typeface="+mn-ea"/>
                <a:ea typeface="+mn-ea"/>
              </a:rPr>
              <a:t>(</a:t>
            </a:r>
            <a:r>
              <a:rPr lang="ko-KR" altLang="en-US" sz="1300" dirty="0">
                <a:latin typeface="+mn-ea"/>
                <a:ea typeface="+mn-ea"/>
              </a:rPr>
              <a:t>관광과</a:t>
            </a:r>
            <a:r>
              <a:rPr lang="en-US" altLang="ko-KR" sz="1300" dirty="0">
                <a:latin typeface="+mn-ea"/>
                <a:ea typeface="+mn-ea"/>
              </a:rPr>
              <a:t>)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>
                <a:latin typeface="+mn-ea"/>
                <a:ea typeface="+mn-ea"/>
              </a:rPr>
              <a:t>총사업비</a:t>
            </a:r>
            <a:r>
              <a:rPr lang="en-US" altLang="ko-KR" sz="1300" dirty="0">
                <a:latin typeface="+mn-ea"/>
                <a:ea typeface="+mn-ea"/>
              </a:rPr>
              <a:t>: </a:t>
            </a:r>
            <a:r>
              <a:rPr lang="en-US" altLang="ko-KR" sz="1300" b="1" u="sng" dirty="0">
                <a:latin typeface="+mn-ea"/>
                <a:ea typeface="+mn-ea"/>
              </a:rPr>
              <a:t>18</a:t>
            </a:r>
            <a:r>
              <a:rPr lang="ko-KR" altLang="en-US" sz="1300" b="1" u="sng" dirty="0">
                <a:latin typeface="+mn-ea"/>
                <a:ea typeface="+mn-ea"/>
              </a:rPr>
              <a:t>억원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 err="1">
                <a:latin typeface="+mn-ea"/>
                <a:ea typeface="+mn-ea"/>
              </a:rPr>
              <a:t>사업량</a:t>
            </a:r>
            <a:r>
              <a:rPr lang="en-US" altLang="ko-KR" sz="1300" dirty="0">
                <a:latin typeface="+mn-ea"/>
                <a:ea typeface="+mn-ea"/>
              </a:rPr>
              <a:t>: </a:t>
            </a:r>
            <a:r>
              <a:rPr lang="ko-KR" altLang="en-US" sz="1300" dirty="0">
                <a:latin typeface="+mn-ea"/>
                <a:ea typeface="+mn-ea"/>
              </a:rPr>
              <a:t>주차장 조성</a:t>
            </a:r>
            <a:endParaRPr lang="en-US" altLang="ko-KR" sz="1300" dirty="0">
              <a:latin typeface="+mn-ea"/>
              <a:ea typeface="+mn-ea"/>
            </a:endParaRPr>
          </a:p>
          <a:p>
            <a:pPr marL="285750" indent="-285750">
              <a:lnSpc>
                <a:spcPct val="130000"/>
              </a:lnSpc>
              <a:buFontTx/>
              <a:buChar char="-"/>
            </a:pPr>
            <a:endParaRPr lang="en-US" altLang="ko-KR" sz="1300" dirty="0">
              <a:latin typeface="+mn-ea"/>
              <a:ea typeface="+mn-ea"/>
            </a:endParaRPr>
          </a:p>
          <a:p>
            <a:pPr marL="285750" indent="-285750">
              <a:lnSpc>
                <a:spcPct val="130000"/>
              </a:lnSpc>
              <a:buFontTx/>
              <a:buChar char="-"/>
            </a:pP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300" b="1" dirty="0">
                <a:latin typeface="+mn-ea"/>
                <a:ea typeface="+mn-ea"/>
              </a:rPr>
              <a:t>◆</a:t>
            </a:r>
            <a:r>
              <a:rPr lang="ko-KR" altLang="en-US" sz="1300" b="1" dirty="0" err="1">
                <a:latin typeface="+mn-ea"/>
                <a:ea typeface="+mn-ea"/>
              </a:rPr>
              <a:t>오도동</a:t>
            </a:r>
            <a:r>
              <a:rPr lang="ko-KR" altLang="en-US" sz="1300" b="1" dirty="0">
                <a:latin typeface="+mn-ea"/>
                <a:ea typeface="+mn-ea"/>
              </a:rPr>
              <a:t> 마을도로 개선</a:t>
            </a:r>
            <a:r>
              <a:rPr lang="en-US" altLang="ko-KR" sz="1300" dirty="0">
                <a:latin typeface="+mn-ea"/>
                <a:ea typeface="+mn-ea"/>
              </a:rPr>
              <a:t>(</a:t>
            </a:r>
            <a:r>
              <a:rPr lang="ko-KR" altLang="en-US" sz="1300" dirty="0">
                <a:latin typeface="+mn-ea"/>
                <a:ea typeface="+mn-ea"/>
              </a:rPr>
              <a:t>건설과</a:t>
            </a:r>
            <a:r>
              <a:rPr lang="en-US" altLang="ko-KR" sz="1300" dirty="0">
                <a:latin typeface="+mn-ea"/>
                <a:ea typeface="+mn-ea"/>
              </a:rPr>
              <a:t>)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>
                <a:latin typeface="+mn-ea"/>
                <a:ea typeface="+mn-ea"/>
              </a:rPr>
              <a:t>총사업비</a:t>
            </a:r>
            <a:r>
              <a:rPr lang="en-US" altLang="ko-KR" sz="1300" dirty="0">
                <a:latin typeface="+mn-ea"/>
                <a:ea typeface="+mn-ea"/>
              </a:rPr>
              <a:t>: </a:t>
            </a:r>
            <a:r>
              <a:rPr lang="en-US" altLang="ko-KR" sz="1300" b="1" u="sng" dirty="0">
                <a:latin typeface="+mn-ea"/>
                <a:ea typeface="+mn-ea"/>
              </a:rPr>
              <a:t>5</a:t>
            </a:r>
            <a:r>
              <a:rPr lang="ko-KR" altLang="en-US" sz="1300" b="1" u="sng" dirty="0">
                <a:latin typeface="+mn-ea"/>
                <a:ea typeface="+mn-ea"/>
              </a:rPr>
              <a:t>억원</a:t>
            </a: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300" dirty="0">
                <a:latin typeface="+mn-ea"/>
                <a:ea typeface="+mn-ea"/>
              </a:rPr>
              <a:t>- </a:t>
            </a:r>
            <a:r>
              <a:rPr lang="ko-KR" altLang="en-US" sz="1300" dirty="0" err="1">
                <a:latin typeface="+mn-ea"/>
                <a:ea typeface="+mn-ea"/>
              </a:rPr>
              <a:t>사업량</a:t>
            </a:r>
            <a:r>
              <a:rPr lang="en-US" altLang="ko-KR" sz="1300" dirty="0">
                <a:latin typeface="+mn-ea"/>
                <a:ea typeface="+mn-ea"/>
              </a:rPr>
              <a:t>: </a:t>
            </a:r>
            <a:r>
              <a:rPr lang="ko-KR" altLang="en-US" sz="1300" dirty="0" err="1">
                <a:latin typeface="+mn-ea"/>
                <a:ea typeface="+mn-ea"/>
              </a:rPr>
              <a:t>마을안길</a:t>
            </a:r>
            <a:r>
              <a:rPr lang="ko-KR" altLang="en-US" sz="1300" dirty="0">
                <a:latin typeface="+mn-ea"/>
                <a:ea typeface="+mn-ea"/>
              </a:rPr>
              <a:t> 도로개설</a:t>
            </a:r>
            <a:endParaRPr lang="en-US" altLang="ko-KR" sz="1300" dirty="0">
              <a:latin typeface="+mn-ea"/>
              <a:ea typeface="+mn-ea"/>
            </a:endParaRPr>
          </a:p>
          <a:p>
            <a:pPr marL="285750" indent="-285750">
              <a:lnSpc>
                <a:spcPct val="130000"/>
              </a:lnSpc>
              <a:buFontTx/>
              <a:buChar char="-"/>
            </a:pPr>
            <a:endParaRPr lang="ko-KR" altLang="en-US" sz="1300" dirty="0">
              <a:latin typeface="+mn-ea"/>
              <a:ea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300" b="1" dirty="0">
                <a:latin typeface="+mn-ea"/>
                <a:ea typeface="+mn-ea"/>
              </a:rPr>
              <a:t>＋ 기타 시 공공청사 건립 등 추진사업</a:t>
            </a:r>
            <a:endParaRPr lang="ko-KR" altLang="en-US" sz="1300" dirty="0">
              <a:latin typeface="+mn-ea"/>
              <a:ea typeface="+mn-ea"/>
            </a:endParaRPr>
          </a:p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FC70FD2-12F3-4EF4-A172-C225F2DBDF0D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2EC7237D-0EEA-4540-BFF6-432BE537EB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006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593364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반려동물 </a:t>
            </a:r>
            <a:r>
              <a:rPr kumimoji="0" lang="ko-KR" altLang="en-US" sz="2000" b="1" dirty="0" err="1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종합테마파크</a:t>
            </a:r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조성사업</a:t>
            </a:r>
          </a:p>
        </p:txBody>
      </p:sp>
      <p:sp>
        <p:nvSpPr>
          <p:cNvPr id="38" name="Text Box 3">
            <a:extLst>
              <a:ext uri="{FF2B5EF4-FFF2-40B4-BE49-F238E27FC236}">
                <a16:creationId xmlns:a16="http://schemas.microsoft.com/office/drawing/2014/main" id="{D2EC41D1-BA16-4D1D-8ED5-31EFF47A89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7077" y="1561451"/>
            <a:ext cx="7740352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</a:pPr>
            <a:r>
              <a:rPr lang="ko-KR" altLang="en-US" sz="1600" b="1" dirty="0">
                <a:latin typeface="+mn-ea"/>
                <a:ea typeface="+mn-ea"/>
              </a:rPr>
              <a:t>‘사람과 반려동물의 조화로운 </a:t>
            </a:r>
            <a:r>
              <a:rPr lang="ko-KR" altLang="en-US" sz="1600" b="1" dirty="0" err="1">
                <a:latin typeface="+mn-ea"/>
                <a:ea typeface="+mn-ea"/>
              </a:rPr>
              <a:t>공존’을</a:t>
            </a:r>
            <a:r>
              <a:rPr lang="ko-KR" altLang="en-US" sz="1600" b="1" dirty="0">
                <a:latin typeface="+mn-ea"/>
                <a:ea typeface="+mn-ea"/>
              </a:rPr>
              <a:t> 위한 함께 즐기는 </a:t>
            </a:r>
            <a:endParaRPr lang="en-US" altLang="ko-KR" sz="1600" b="1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dirty="0">
                <a:latin typeface="+mn-ea"/>
                <a:ea typeface="+mn-ea"/>
              </a:rPr>
              <a:t>열린 테마 공간 조성으로 반려문화 정착 및 시민 복리 증진</a:t>
            </a: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Freeform 61">
            <a:extLst>
              <a:ext uri="{FF2B5EF4-FFF2-40B4-BE49-F238E27FC236}">
                <a16:creationId xmlns:a16="http://schemas.microsoft.com/office/drawing/2014/main" id="{35FD1054-37D4-430C-AFD3-EB22D6406701}"/>
              </a:ext>
            </a:extLst>
          </p:cNvPr>
          <p:cNvSpPr>
            <a:spLocks noEditPoints="1"/>
          </p:cNvSpPr>
          <p:nvPr/>
        </p:nvSpPr>
        <p:spPr bwMode="auto">
          <a:xfrm>
            <a:off x="6917690" y="1237068"/>
            <a:ext cx="385092" cy="347378"/>
          </a:xfrm>
          <a:custGeom>
            <a:avLst/>
            <a:gdLst/>
            <a:ahLst/>
            <a:cxnLst>
              <a:cxn ang="0">
                <a:pos x="136" y="26"/>
              </a:cxn>
              <a:cxn ang="0">
                <a:pos x="152" y="56"/>
              </a:cxn>
              <a:cxn ang="0">
                <a:pos x="158" y="92"/>
              </a:cxn>
              <a:cxn ang="0">
                <a:pos x="156" y="106"/>
              </a:cxn>
              <a:cxn ang="0">
                <a:pos x="144" y="140"/>
              </a:cxn>
              <a:cxn ang="0">
                <a:pos x="134" y="160"/>
              </a:cxn>
              <a:cxn ang="0">
                <a:pos x="100" y="200"/>
              </a:cxn>
              <a:cxn ang="0">
                <a:pos x="48" y="238"/>
              </a:cxn>
              <a:cxn ang="0">
                <a:pos x="34" y="246"/>
              </a:cxn>
              <a:cxn ang="0">
                <a:pos x="16" y="252"/>
              </a:cxn>
              <a:cxn ang="0">
                <a:pos x="12" y="248"/>
              </a:cxn>
              <a:cxn ang="0">
                <a:pos x="12" y="238"/>
              </a:cxn>
              <a:cxn ang="0">
                <a:pos x="28" y="226"/>
              </a:cxn>
              <a:cxn ang="0">
                <a:pos x="40" y="218"/>
              </a:cxn>
              <a:cxn ang="0">
                <a:pos x="64" y="198"/>
              </a:cxn>
              <a:cxn ang="0">
                <a:pos x="72" y="186"/>
              </a:cxn>
              <a:cxn ang="0">
                <a:pos x="86" y="162"/>
              </a:cxn>
              <a:cxn ang="0">
                <a:pos x="88" y="140"/>
              </a:cxn>
              <a:cxn ang="0">
                <a:pos x="68" y="138"/>
              </a:cxn>
              <a:cxn ang="0">
                <a:pos x="38" y="130"/>
              </a:cxn>
              <a:cxn ang="0">
                <a:pos x="24" y="120"/>
              </a:cxn>
              <a:cxn ang="0">
                <a:pos x="6" y="98"/>
              </a:cxn>
              <a:cxn ang="0">
                <a:pos x="0" y="66"/>
              </a:cxn>
              <a:cxn ang="0">
                <a:pos x="2" y="54"/>
              </a:cxn>
              <a:cxn ang="0">
                <a:pos x="12" y="30"/>
              </a:cxn>
              <a:cxn ang="0">
                <a:pos x="22" y="20"/>
              </a:cxn>
              <a:cxn ang="0">
                <a:pos x="46" y="6"/>
              </a:cxn>
              <a:cxn ang="0">
                <a:pos x="80" y="0"/>
              </a:cxn>
              <a:cxn ang="0">
                <a:pos x="96" y="2"/>
              </a:cxn>
              <a:cxn ang="0">
                <a:pos x="124" y="16"/>
              </a:cxn>
              <a:cxn ang="0">
                <a:pos x="136" y="26"/>
              </a:cxn>
              <a:cxn ang="0">
                <a:pos x="322" y="22"/>
              </a:cxn>
              <a:cxn ang="0">
                <a:pos x="338" y="48"/>
              </a:cxn>
              <a:cxn ang="0">
                <a:pos x="342" y="82"/>
              </a:cxn>
              <a:cxn ang="0">
                <a:pos x="340" y="106"/>
              </a:cxn>
              <a:cxn ang="0">
                <a:pos x="326" y="150"/>
              </a:cxn>
              <a:cxn ang="0">
                <a:pos x="312" y="172"/>
              </a:cxn>
              <a:cxn ang="0">
                <a:pos x="276" y="212"/>
              </a:cxn>
              <a:cxn ang="0">
                <a:pos x="232" y="244"/>
              </a:cxn>
              <a:cxn ang="0">
                <a:pos x="218" y="250"/>
              </a:cxn>
              <a:cxn ang="0">
                <a:pos x="202" y="254"/>
              </a:cxn>
              <a:cxn ang="0">
                <a:pos x="196" y="252"/>
              </a:cxn>
              <a:cxn ang="0">
                <a:pos x="194" y="246"/>
              </a:cxn>
              <a:cxn ang="0">
                <a:pos x="204" y="234"/>
              </a:cxn>
              <a:cxn ang="0">
                <a:pos x="218" y="228"/>
              </a:cxn>
              <a:cxn ang="0">
                <a:pos x="238" y="212"/>
              </a:cxn>
              <a:cxn ang="0">
                <a:pos x="260" y="188"/>
              </a:cxn>
              <a:cxn ang="0">
                <a:pos x="268" y="176"/>
              </a:cxn>
              <a:cxn ang="0">
                <a:pos x="276" y="150"/>
              </a:cxn>
              <a:cxn ang="0">
                <a:pos x="276" y="140"/>
              </a:cxn>
              <a:cxn ang="0">
                <a:pos x="238" y="134"/>
              </a:cxn>
              <a:cxn ang="0">
                <a:pos x="212" y="118"/>
              </a:cxn>
              <a:cxn ang="0">
                <a:pos x="204" y="108"/>
              </a:cxn>
              <a:cxn ang="0">
                <a:pos x="194" y="80"/>
              </a:cxn>
              <a:cxn ang="0">
                <a:pos x="192" y="66"/>
              </a:cxn>
              <a:cxn ang="0">
                <a:pos x="198" y="44"/>
              </a:cxn>
              <a:cxn ang="0">
                <a:pos x="214" y="22"/>
              </a:cxn>
              <a:cxn ang="0">
                <a:pos x="224" y="12"/>
              </a:cxn>
              <a:cxn ang="0">
                <a:pos x="252" y="2"/>
              </a:cxn>
              <a:cxn ang="0">
                <a:pos x="270" y="0"/>
              </a:cxn>
              <a:cxn ang="0">
                <a:pos x="300" y="6"/>
              </a:cxn>
              <a:cxn ang="0">
                <a:pos x="322" y="22"/>
              </a:cxn>
            </a:cxnLst>
            <a:rect l="0" t="0" r="r" b="b"/>
            <a:pathLst>
              <a:path w="342" h="254">
                <a:moveTo>
                  <a:pt x="136" y="26"/>
                </a:moveTo>
                <a:lnTo>
                  <a:pt x="136" y="26"/>
                </a:lnTo>
                <a:lnTo>
                  <a:pt x="146" y="40"/>
                </a:lnTo>
                <a:lnTo>
                  <a:pt x="152" y="56"/>
                </a:lnTo>
                <a:lnTo>
                  <a:pt x="156" y="72"/>
                </a:lnTo>
                <a:lnTo>
                  <a:pt x="158" y="92"/>
                </a:lnTo>
                <a:lnTo>
                  <a:pt x="158" y="92"/>
                </a:lnTo>
                <a:lnTo>
                  <a:pt x="156" y="106"/>
                </a:lnTo>
                <a:lnTo>
                  <a:pt x="152" y="122"/>
                </a:lnTo>
                <a:lnTo>
                  <a:pt x="144" y="140"/>
                </a:lnTo>
                <a:lnTo>
                  <a:pt x="134" y="160"/>
                </a:lnTo>
                <a:lnTo>
                  <a:pt x="134" y="160"/>
                </a:lnTo>
                <a:lnTo>
                  <a:pt x="120" y="180"/>
                </a:lnTo>
                <a:lnTo>
                  <a:pt x="100" y="200"/>
                </a:lnTo>
                <a:lnTo>
                  <a:pt x="78" y="220"/>
                </a:lnTo>
                <a:lnTo>
                  <a:pt x="48" y="238"/>
                </a:lnTo>
                <a:lnTo>
                  <a:pt x="48" y="238"/>
                </a:lnTo>
                <a:lnTo>
                  <a:pt x="34" y="246"/>
                </a:lnTo>
                <a:lnTo>
                  <a:pt x="24" y="250"/>
                </a:lnTo>
                <a:lnTo>
                  <a:pt x="16" y="252"/>
                </a:lnTo>
                <a:lnTo>
                  <a:pt x="12" y="248"/>
                </a:lnTo>
                <a:lnTo>
                  <a:pt x="12" y="248"/>
                </a:lnTo>
                <a:lnTo>
                  <a:pt x="10" y="244"/>
                </a:lnTo>
                <a:lnTo>
                  <a:pt x="12" y="238"/>
                </a:lnTo>
                <a:lnTo>
                  <a:pt x="18" y="232"/>
                </a:lnTo>
                <a:lnTo>
                  <a:pt x="28" y="226"/>
                </a:lnTo>
                <a:lnTo>
                  <a:pt x="28" y="226"/>
                </a:lnTo>
                <a:lnTo>
                  <a:pt x="40" y="218"/>
                </a:lnTo>
                <a:lnTo>
                  <a:pt x="52" y="208"/>
                </a:lnTo>
                <a:lnTo>
                  <a:pt x="64" y="198"/>
                </a:lnTo>
                <a:lnTo>
                  <a:pt x="72" y="186"/>
                </a:lnTo>
                <a:lnTo>
                  <a:pt x="72" y="186"/>
                </a:lnTo>
                <a:lnTo>
                  <a:pt x="80" y="172"/>
                </a:lnTo>
                <a:lnTo>
                  <a:pt x="86" y="162"/>
                </a:lnTo>
                <a:lnTo>
                  <a:pt x="88" y="150"/>
                </a:lnTo>
                <a:lnTo>
                  <a:pt x="88" y="140"/>
                </a:lnTo>
                <a:lnTo>
                  <a:pt x="88" y="140"/>
                </a:lnTo>
                <a:lnTo>
                  <a:pt x="68" y="138"/>
                </a:lnTo>
                <a:lnTo>
                  <a:pt x="52" y="136"/>
                </a:lnTo>
                <a:lnTo>
                  <a:pt x="38" y="130"/>
                </a:lnTo>
                <a:lnTo>
                  <a:pt x="24" y="120"/>
                </a:lnTo>
                <a:lnTo>
                  <a:pt x="24" y="120"/>
                </a:lnTo>
                <a:lnTo>
                  <a:pt x="14" y="110"/>
                </a:lnTo>
                <a:lnTo>
                  <a:pt x="6" y="98"/>
                </a:lnTo>
                <a:lnTo>
                  <a:pt x="2" y="82"/>
                </a:lnTo>
                <a:lnTo>
                  <a:pt x="0" y="66"/>
                </a:lnTo>
                <a:lnTo>
                  <a:pt x="0" y="66"/>
                </a:lnTo>
                <a:lnTo>
                  <a:pt x="2" y="54"/>
                </a:lnTo>
                <a:lnTo>
                  <a:pt x="6" y="42"/>
                </a:lnTo>
                <a:lnTo>
                  <a:pt x="12" y="30"/>
                </a:lnTo>
                <a:lnTo>
                  <a:pt x="22" y="20"/>
                </a:lnTo>
                <a:lnTo>
                  <a:pt x="22" y="20"/>
                </a:lnTo>
                <a:lnTo>
                  <a:pt x="34" y="12"/>
                </a:lnTo>
                <a:lnTo>
                  <a:pt x="46" y="6"/>
                </a:lnTo>
                <a:lnTo>
                  <a:pt x="62" y="2"/>
                </a:lnTo>
                <a:lnTo>
                  <a:pt x="80" y="0"/>
                </a:lnTo>
                <a:lnTo>
                  <a:pt x="80" y="0"/>
                </a:lnTo>
                <a:lnTo>
                  <a:pt x="96" y="2"/>
                </a:lnTo>
                <a:lnTo>
                  <a:pt x="112" y="8"/>
                </a:lnTo>
                <a:lnTo>
                  <a:pt x="124" y="16"/>
                </a:lnTo>
                <a:lnTo>
                  <a:pt x="136" y="26"/>
                </a:lnTo>
                <a:lnTo>
                  <a:pt x="136" y="26"/>
                </a:lnTo>
                <a:close/>
                <a:moveTo>
                  <a:pt x="322" y="22"/>
                </a:moveTo>
                <a:lnTo>
                  <a:pt x="322" y="22"/>
                </a:lnTo>
                <a:lnTo>
                  <a:pt x="332" y="34"/>
                </a:lnTo>
                <a:lnTo>
                  <a:pt x="338" y="48"/>
                </a:lnTo>
                <a:lnTo>
                  <a:pt x="342" y="64"/>
                </a:lnTo>
                <a:lnTo>
                  <a:pt x="342" y="82"/>
                </a:lnTo>
                <a:lnTo>
                  <a:pt x="342" y="82"/>
                </a:lnTo>
                <a:lnTo>
                  <a:pt x="340" y="106"/>
                </a:lnTo>
                <a:lnTo>
                  <a:pt x="336" y="128"/>
                </a:lnTo>
                <a:lnTo>
                  <a:pt x="326" y="150"/>
                </a:lnTo>
                <a:lnTo>
                  <a:pt x="312" y="172"/>
                </a:lnTo>
                <a:lnTo>
                  <a:pt x="312" y="172"/>
                </a:lnTo>
                <a:lnTo>
                  <a:pt x="296" y="194"/>
                </a:lnTo>
                <a:lnTo>
                  <a:pt x="276" y="212"/>
                </a:lnTo>
                <a:lnTo>
                  <a:pt x="256" y="230"/>
                </a:lnTo>
                <a:lnTo>
                  <a:pt x="232" y="244"/>
                </a:lnTo>
                <a:lnTo>
                  <a:pt x="232" y="244"/>
                </a:lnTo>
                <a:lnTo>
                  <a:pt x="218" y="250"/>
                </a:lnTo>
                <a:lnTo>
                  <a:pt x="208" y="254"/>
                </a:lnTo>
                <a:lnTo>
                  <a:pt x="202" y="254"/>
                </a:lnTo>
                <a:lnTo>
                  <a:pt x="196" y="252"/>
                </a:lnTo>
                <a:lnTo>
                  <a:pt x="196" y="252"/>
                </a:lnTo>
                <a:lnTo>
                  <a:pt x="194" y="250"/>
                </a:lnTo>
                <a:lnTo>
                  <a:pt x="194" y="246"/>
                </a:lnTo>
                <a:lnTo>
                  <a:pt x="196" y="242"/>
                </a:lnTo>
                <a:lnTo>
                  <a:pt x="204" y="234"/>
                </a:lnTo>
                <a:lnTo>
                  <a:pt x="218" y="228"/>
                </a:lnTo>
                <a:lnTo>
                  <a:pt x="218" y="228"/>
                </a:lnTo>
                <a:lnTo>
                  <a:pt x="228" y="222"/>
                </a:lnTo>
                <a:lnTo>
                  <a:pt x="238" y="212"/>
                </a:lnTo>
                <a:lnTo>
                  <a:pt x="250" y="202"/>
                </a:lnTo>
                <a:lnTo>
                  <a:pt x="260" y="188"/>
                </a:lnTo>
                <a:lnTo>
                  <a:pt x="260" y="188"/>
                </a:lnTo>
                <a:lnTo>
                  <a:pt x="268" y="176"/>
                </a:lnTo>
                <a:lnTo>
                  <a:pt x="274" y="162"/>
                </a:lnTo>
                <a:lnTo>
                  <a:pt x="276" y="150"/>
                </a:lnTo>
                <a:lnTo>
                  <a:pt x="276" y="140"/>
                </a:lnTo>
                <a:lnTo>
                  <a:pt x="276" y="140"/>
                </a:lnTo>
                <a:lnTo>
                  <a:pt x="254" y="138"/>
                </a:lnTo>
                <a:lnTo>
                  <a:pt x="238" y="134"/>
                </a:lnTo>
                <a:lnTo>
                  <a:pt x="224" y="128"/>
                </a:lnTo>
                <a:lnTo>
                  <a:pt x="212" y="118"/>
                </a:lnTo>
                <a:lnTo>
                  <a:pt x="212" y="118"/>
                </a:lnTo>
                <a:lnTo>
                  <a:pt x="204" y="108"/>
                </a:lnTo>
                <a:lnTo>
                  <a:pt x="198" y="94"/>
                </a:lnTo>
                <a:lnTo>
                  <a:pt x="194" y="80"/>
                </a:lnTo>
                <a:lnTo>
                  <a:pt x="192" y="66"/>
                </a:lnTo>
                <a:lnTo>
                  <a:pt x="192" y="66"/>
                </a:lnTo>
                <a:lnTo>
                  <a:pt x="194" y="54"/>
                </a:lnTo>
                <a:lnTo>
                  <a:pt x="198" y="44"/>
                </a:lnTo>
                <a:lnTo>
                  <a:pt x="204" y="32"/>
                </a:lnTo>
                <a:lnTo>
                  <a:pt x="214" y="22"/>
                </a:lnTo>
                <a:lnTo>
                  <a:pt x="214" y="22"/>
                </a:lnTo>
                <a:lnTo>
                  <a:pt x="224" y="12"/>
                </a:lnTo>
                <a:lnTo>
                  <a:pt x="238" y="6"/>
                </a:lnTo>
                <a:lnTo>
                  <a:pt x="252" y="2"/>
                </a:lnTo>
                <a:lnTo>
                  <a:pt x="270" y="0"/>
                </a:lnTo>
                <a:lnTo>
                  <a:pt x="270" y="0"/>
                </a:lnTo>
                <a:lnTo>
                  <a:pt x="286" y="2"/>
                </a:lnTo>
                <a:lnTo>
                  <a:pt x="300" y="6"/>
                </a:lnTo>
                <a:lnTo>
                  <a:pt x="312" y="12"/>
                </a:lnTo>
                <a:lnTo>
                  <a:pt x="322" y="22"/>
                </a:lnTo>
                <a:lnTo>
                  <a:pt x="322" y="22"/>
                </a:lnTo>
                <a:close/>
              </a:path>
            </a:pathLst>
          </a:custGeom>
          <a:solidFill>
            <a:srgbClr val="376092"/>
          </a:solidFill>
          <a:ln w="9525">
            <a:noFill/>
            <a:round/>
            <a:headEnd/>
            <a:tailEnd/>
          </a:ln>
        </p:spPr>
        <p:txBody>
          <a:bodyPr vert="horz" wrap="square" lIns="78186" tIns="39093" rIns="78186" bIns="39093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aphicFrame>
        <p:nvGraphicFramePr>
          <p:cNvPr id="40" name="Group 431">
            <a:extLst>
              <a:ext uri="{FF2B5EF4-FFF2-40B4-BE49-F238E27FC236}">
                <a16:creationId xmlns:a16="http://schemas.microsoft.com/office/drawing/2014/main" id="{4EFAAE93-2BDB-4710-8940-29B39BEC7D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47664" y="2082888"/>
          <a:ext cx="4050709" cy="2210208"/>
        </p:xfrm>
        <a:graphic>
          <a:graphicData uri="http://schemas.openxmlformats.org/drawingml/2006/table">
            <a:tbl>
              <a:tblPr/>
              <a:tblGrid>
                <a:gridCol w="843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68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05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위    치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파주시 일원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5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사업기간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2022.~ 2025.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91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주요시설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놀이시설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반려동물 놀이터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휴게시설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캠핑장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파고라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편의시설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반려동물 용품점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펫카페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교육시설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훈련소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프로그램실 등 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EBD999FB-3DDB-4DE0-AA2C-3C2445047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0580" y="106558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Rectangle 5">
            <a:extLst>
              <a:ext uri="{FF2B5EF4-FFF2-40B4-BE49-F238E27FC236}">
                <a16:creationId xmlns:a16="http://schemas.microsoft.com/office/drawing/2014/main" id="{6B8AE84C-79E8-4A13-9A57-51F115EA7E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8981" y="4853975"/>
            <a:ext cx="7271339" cy="145534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" name="Text Box 3">
            <a:extLst>
              <a:ext uri="{FF2B5EF4-FFF2-40B4-BE49-F238E27FC236}">
                <a16:creationId xmlns:a16="http://schemas.microsoft.com/office/drawing/2014/main" id="{5990DA10-2DA3-4A0A-842F-0B98D4810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8197" y="5030949"/>
            <a:ext cx="7740352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en-US" altLang="ko-KR" sz="1600" b="1" dirty="0">
              <a:latin typeface="+mn-ea"/>
              <a:ea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b="1" dirty="0">
                <a:latin typeface="+mn-ea"/>
                <a:ea typeface="+mn-ea"/>
              </a:rPr>
              <a:t>시설투자 대비 투입비 회수 어려움에 따른 시 재정지원 필요</a:t>
            </a:r>
            <a:endParaRPr lang="en-US" altLang="ko-KR" sz="16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b="1" dirty="0">
                <a:solidFill>
                  <a:prstClr val="black"/>
                </a:solidFill>
                <a:latin typeface="+mn-ea"/>
                <a:ea typeface="+mn-ea"/>
              </a:rPr>
              <a:t> - (</a:t>
            </a:r>
            <a:r>
              <a:rPr kumimoji="0" lang="ko-KR" altLang="en-US" sz="1400" b="1" dirty="0">
                <a:solidFill>
                  <a:prstClr val="black"/>
                </a:solidFill>
                <a:latin typeface="+mn-ea"/>
                <a:ea typeface="+mn-ea"/>
              </a:rPr>
              <a:t>市</a:t>
            </a:r>
            <a:r>
              <a:rPr kumimoji="0" lang="en-US" altLang="ko-KR" sz="1400" b="1" dirty="0">
                <a:solidFill>
                  <a:prstClr val="black"/>
                </a:solidFill>
                <a:latin typeface="+mn-ea"/>
                <a:ea typeface="+mn-ea"/>
              </a:rPr>
              <a:t>) </a:t>
            </a:r>
            <a:r>
              <a:rPr kumimoji="0" lang="ko-KR" altLang="en-US" sz="1400" b="1" dirty="0">
                <a:solidFill>
                  <a:prstClr val="black"/>
                </a:solidFill>
                <a:latin typeface="+mn-ea"/>
                <a:ea typeface="+mn-ea"/>
              </a:rPr>
              <a:t>부지선정을 통한 단계별 개발계획 수립 및 예산확보</a:t>
            </a:r>
            <a:endParaRPr kumimoji="0" lang="en-US" altLang="ko-KR" sz="1400" b="1" dirty="0">
              <a:solidFill>
                <a:prstClr val="black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b="1" dirty="0">
                <a:solidFill>
                  <a:prstClr val="black"/>
                </a:solidFill>
                <a:latin typeface="+mn-ea"/>
                <a:ea typeface="+mn-ea"/>
              </a:rPr>
              <a:t> - (</a:t>
            </a:r>
            <a:r>
              <a:rPr kumimoji="0" lang="ko-KR" altLang="en-US" sz="1400" b="1" dirty="0">
                <a:solidFill>
                  <a:prstClr val="black"/>
                </a:solidFill>
                <a:latin typeface="+mn-ea"/>
                <a:ea typeface="+mn-ea"/>
              </a:rPr>
              <a:t>공사</a:t>
            </a:r>
            <a:r>
              <a:rPr kumimoji="0" lang="en-US" altLang="ko-KR" sz="1400" b="1" dirty="0">
                <a:solidFill>
                  <a:prstClr val="black"/>
                </a:solidFill>
                <a:latin typeface="+mn-ea"/>
                <a:ea typeface="+mn-ea"/>
              </a:rPr>
              <a:t>) </a:t>
            </a:r>
            <a:r>
              <a:rPr kumimoji="0" lang="ko-KR" altLang="en-US" sz="1400" b="1" dirty="0">
                <a:solidFill>
                  <a:prstClr val="black"/>
                </a:solidFill>
                <a:latin typeface="+mn-ea"/>
                <a:ea typeface="+mn-ea"/>
              </a:rPr>
              <a:t>사업대행 및 시설물 위탁관리 추진</a:t>
            </a:r>
            <a:endParaRPr kumimoji="0" lang="en-US" altLang="ko-KR" sz="14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Freeform 4">
            <a:extLst>
              <a:ext uri="{FF2B5EF4-FFF2-40B4-BE49-F238E27FC236}">
                <a16:creationId xmlns:a16="http://schemas.microsoft.com/office/drawing/2014/main" id="{9017172C-FD25-4B47-85DD-A3C5C79A80CB}"/>
              </a:ext>
            </a:extLst>
          </p:cNvPr>
          <p:cNvSpPr>
            <a:spLocks/>
          </p:cNvSpPr>
          <p:nvPr/>
        </p:nvSpPr>
        <p:spPr bwMode="auto">
          <a:xfrm>
            <a:off x="1547664" y="4638362"/>
            <a:ext cx="2935983" cy="3240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7977" tIns="0" rIns="107977" bIns="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914217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>
                <a:solidFill>
                  <a:schemeClr val="bg1"/>
                </a:solidFill>
                <a:latin typeface="+mn-ea"/>
                <a:ea typeface="+mn-ea"/>
                <a:cs typeface="굴림" pitchFamily="50" charset="-127"/>
              </a:rPr>
              <a:t>타당성 및 기본구상 용역 결과</a:t>
            </a:r>
            <a:endParaRPr kumimoji="1" lang="ko-KR" altLang="ko-KR" sz="1400" b="1" dirty="0">
              <a:solidFill>
                <a:schemeClr val="bg1"/>
              </a:solidFill>
              <a:latin typeface="+mn-ea"/>
              <a:ea typeface="+mn-ea"/>
              <a:cs typeface="굴림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C1421B1E-7ABC-4E99-A183-7C5320529237}"/>
              </a:ext>
            </a:extLst>
          </p:cNvPr>
          <p:cNvGrpSpPr/>
          <p:nvPr/>
        </p:nvGrpSpPr>
        <p:grpSpPr>
          <a:xfrm>
            <a:off x="5648960" y="2042288"/>
            <a:ext cx="3191360" cy="2754864"/>
            <a:chOff x="0" y="1336330"/>
            <a:chExt cx="4950862" cy="4931565"/>
          </a:xfrm>
        </p:grpSpPr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C3B32A26-4CFC-419A-8D37-056E7C3461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88" t="11523"/>
            <a:stretch/>
          </p:blipFill>
          <p:spPr>
            <a:xfrm>
              <a:off x="0" y="1336330"/>
              <a:ext cx="4950862" cy="4931565"/>
            </a:xfrm>
            <a:prstGeom prst="rect">
              <a:avLst/>
            </a:prstGeom>
          </p:spPr>
        </p:pic>
        <p:sp>
          <p:nvSpPr>
            <p:cNvPr id="20" name="이등변 삼각형 19">
              <a:extLst>
                <a:ext uri="{FF2B5EF4-FFF2-40B4-BE49-F238E27FC236}">
                  <a16:creationId xmlns:a16="http://schemas.microsoft.com/office/drawing/2014/main" id="{C8C8F204-739F-4BD8-97A7-1073FFDA3E5C}"/>
                </a:ext>
              </a:extLst>
            </p:cNvPr>
            <p:cNvSpPr/>
            <p:nvPr/>
          </p:nvSpPr>
          <p:spPr>
            <a:xfrm rot="5400000">
              <a:off x="1808581" y="2084480"/>
              <a:ext cx="174378" cy="195810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D5EE60E-41C7-4449-9ED4-D6A29A81CA15}"/>
                </a:ext>
              </a:extLst>
            </p:cNvPr>
            <p:cNvSpPr txBox="1"/>
            <p:nvPr/>
          </p:nvSpPr>
          <p:spPr>
            <a:xfrm>
              <a:off x="1345403" y="1997191"/>
              <a:ext cx="564999" cy="358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700" b="1" dirty="0">
                  <a:solidFill>
                    <a:srgbClr val="FF0000"/>
                  </a:solidFill>
                </a:rPr>
                <a:t>차량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6D8570DC-91AF-42C5-B825-24EF980EE9EF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0BF008F2-EF73-4B3E-A2EA-39D6C59C3C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4368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593364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파주 문화관광 활성화 견인</a:t>
            </a:r>
          </a:p>
        </p:txBody>
      </p:sp>
      <p:sp>
        <p:nvSpPr>
          <p:cNvPr id="144" name="AutoShape 26">
            <a:extLst>
              <a:ext uri="{FF2B5EF4-FFF2-40B4-BE49-F238E27FC236}">
                <a16:creationId xmlns:a16="http://schemas.microsoft.com/office/drawing/2014/main" id="{6F9814BF-045A-4141-A87B-37DF4919E1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86" y="1385211"/>
            <a:ext cx="6849770" cy="920802"/>
          </a:xfrm>
          <a:prstGeom prst="roundRect">
            <a:avLst>
              <a:gd name="adj" fmla="val 7102"/>
            </a:avLst>
          </a:prstGeom>
          <a:gradFill>
            <a:gsLst>
              <a:gs pos="0">
                <a:srgbClr val="2F639E"/>
              </a:gs>
              <a:gs pos="80000">
                <a:srgbClr val="518BCB"/>
              </a:gs>
              <a:gs pos="100000">
                <a:srgbClr val="518BCB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10800000" vert="eaVert" wrap="none" tIns="46800" bIns="46800" anchor="ctr"/>
          <a:lstStyle/>
          <a:p>
            <a:pPr algn="ctr">
              <a:spcBef>
                <a:spcPct val="50000"/>
              </a:spcBef>
            </a:pPr>
            <a:endParaRPr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54" name="그룹 49">
            <a:extLst>
              <a:ext uri="{FF2B5EF4-FFF2-40B4-BE49-F238E27FC236}">
                <a16:creationId xmlns:a16="http://schemas.microsoft.com/office/drawing/2014/main" id="{348BD146-9C4E-4BA8-9B77-D7A3D3668244}"/>
              </a:ext>
            </a:extLst>
          </p:cNvPr>
          <p:cNvGrpSpPr/>
          <p:nvPr/>
        </p:nvGrpSpPr>
        <p:grpSpPr>
          <a:xfrm flipH="1">
            <a:off x="8557966" y="1270369"/>
            <a:ext cx="215500" cy="1246419"/>
            <a:chOff x="738188" y="1620391"/>
            <a:chExt cx="360040" cy="1008112"/>
          </a:xfrm>
        </p:grpSpPr>
        <p:cxnSp>
          <p:nvCxnSpPr>
            <p:cNvPr id="155" name="직선 연결선 154">
              <a:extLst>
                <a:ext uri="{FF2B5EF4-FFF2-40B4-BE49-F238E27FC236}">
                  <a16:creationId xmlns:a16="http://schemas.microsoft.com/office/drawing/2014/main" id="{61C831C7-B1A8-411F-BF35-BED47CF94C26}"/>
                </a:ext>
              </a:extLst>
            </p:cNvPr>
            <p:cNvCxnSpPr/>
            <p:nvPr/>
          </p:nvCxnSpPr>
          <p:spPr>
            <a:xfrm>
              <a:off x="738188" y="1620391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직선 연결선 155">
              <a:extLst>
                <a:ext uri="{FF2B5EF4-FFF2-40B4-BE49-F238E27FC236}">
                  <a16:creationId xmlns:a16="http://schemas.microsoft.com/office/drawing/2014/main" id="{66EE6FDB-359D-4756-8349-12E8DC06C45C}"/>
                </a:ext>
              </a:extLst>
            </p:cNvPr>
            <p:cNvCxnSpPr/>
            <p:nvPr/>
          </p:nvCxnSpPr>
          <p:spPr>
            <a:xfrm>
              <a:off x="738188" y="2628503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직선 연결선 156">
              <a:extLst>
                <a:ext uri="{FF2B5EF4-FFF2-40B4-BE49-F238E27FC236}">
                  <a16:creationId xmlns:a16="http://schemas.microsoft.com/office/drawing/2014/main" id="{2876F482-CFA8-4698-A50A-7EE4DBF47AF8}"/>
                </a:ext>
              </a:extLst>
            </p:cNvPr>
            <p:cNvCxnSpPr/>
            <p:nvPr/>
          </p:nvCxnSpPr>
          <p:spPr>
            <a:xfrm>
              <a:off x="768332" y="1620391"/>
              <a:ext cx="0" cy="1008112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그룹 48">
            <a:extLst>
              <a:ext uri="{FF2B5EF4-FFF2-40B4-BE49-F238E27FC236}">
                <a16:creationId xmlns:a16="http://schemas.microsoft.com/office/drawing/2014/main" id="{C28449B3-89EC-4CAA-AA56-A09F4FF5B43F}"/>
              </a:ext>
            </a:extLst>
          </p:cNvPr>
          <p:cNvGrpSpPr/>
          <p:nvPr/>
        </p:nvGrpSpPr>
        <p:grpSpPr>
          <a:xfrm>
            <a:off x="1670408" y="1270369"/>
            <a:ext cx="316354" cy="1140260"/>
            <a:chOff x="738188" y="1620391"/>
            <a:chExt cx="360040" cy="1008112"/>
          </a:xfrm>
        </p:grpSpPr>
        <p:cxnSp>
          <p:nvCxnSpPr>
            <p:cNvPr id="159" name="직선 연결선 158">
              <a:extLst>
                <a:ext uri="{FF2B5EF4-FFF2-40B4-BE49-F238E27FC236}">
                  <a16:creationId xmlns:a16="http://schemas.microsoft.com/office/drawing/2014/main" id="{36A66CA2-6A85-4211-A364-649274C968F5}"/>
                </a:ext>
              </a:extLst>
            </p:cNvPr>
            <p:cNvCxnSpPr/>
            <p:nvPr/>
          </p:nvCxnSpPr>
          <p:spPr>
            <a:xfrm>
              <a:off x="738188" y="1620391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직선 연결선 159">
              <a:extLst>
                <a:ext uri="{FF2B5EF4-FFF2-40B4-BE49-F238E27FC236}">
                  <a16:creationId xmlns:a16="http://schemas.microsoft.com/office/drawing/2014/main" id="{65A95023-9632-4EC6-A8F9-064D601D9828}"/>
                </a:ext>
              </a:extLst>
            </p:cNvPr>
            <p:cNvCxnSpPr/>
            <p:nvPr/>
          </p:nvCxnSpPr>
          <p:spPr>
            <a:xfrm>
              <a:off x="738188" y="2628503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직선 연결선 160">
              <a:extLst>
                <a:ext uri="{FF2B5EF4-FFF2-40B4-BE49-F238E27FC236}">
                  <a16:creationId xmlns:a16="http://schemas.microsoft.com/office/drawing/2014/main" id="{81143778-33D8-4C1D-A760-2B9392C7AA89}"/>
                </a:ext>
              </a:extLst>
            </p:cNvPr>
            <p:cNvCxnSpPr/>
            <p:nvPr/>
          </p:nvCxnSpPr>
          <p:spPr>
            <a:xfrm>
              <a:off x="768332" y="1620391"/>
              <a:ext cx="0" cy="1008112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CB929467-0584-4A93-9C94-B2A208E08D04}"/>
              </a:ext>
            </a:extLst>
          </p:cNvPr>
          <p:cNvGrpSpPr/>
          <p:nvPr/>
        </p:nvGrpSpPr>
        <p:grpSpPr>
          <a:xfrm>
            <a:off x="1976845" y="1443030"/>
            <a:ext cx="6751450" cy="721210"/>
            <a:chOff x="1976845" y="1443029"/>
            <a:chExt cx="6751450" cy="823471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22F0DD7D-D267-44EE-BDCD-76C67E7ABB61}"/>
                </a:ext>
              </a:extLst>
            </p:cNvPr>
            <p:cNvGrpSpPr/>
            <p:nvPr/>
          </p:nvGrpSpPr>
          <p:grpSpPr>
            <a:xfrm>
              <a:off x="1976845" y="1443029"/>
              <a:ext cx="6748162" cy="352682"/>
              <a:chOff x="1976845" y="1484784"/>
              <a:chExt cx="6748162" cy="352682"/>
            </a:xfrm>
          </p:grpSpPr>
          <p:sp>
            <p:nvSpPr>
              <p:cNvPr id="63" name="Rectangle 10">
                <a:extLst>
                  <a:ext uri="{FF2B5EF4-FFF2-40B4-BE49-F238E27FC236}">
                    <a16:creationId xmlns:a16="http://schemas.microsoft.com/office/drawing/2014/main" id="{8E03E129-B33E-4C41-A16C-8BE467633B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2951" y="1484784"/>
                <a:ext cx="6372056" cy="31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914217">
                  <a:lnSpc>
                    <a:spcPct val="150000"/>
                  </a:lnSpc>
                </a:pPr>
                <a:r>
                  <a:rPr lang="ko-KR" altLang="en-US" sz="1600" dirty="0" err="1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관광트렌드</a:t>
                </a: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 및 여가수요의 다변화에 대응하는 관광개발 사업 발굴</a:t>
                </a:r>
                <a:endParaRPr lang="en-US" altLang="ko-KR" sz="16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endParaRPr>
              </a:p>
            </p:txBody>
          </p:sp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id="{1D1A7B82-D61F-42D0-9028-478E36B6F92A}"/>
                  </a:ext>
                </a:extLst>
              </p:cNvPr>
              <p:cNvGrpSpPr/>
              <p:nvPr/>
            </p:nvGrpSpPr>
            <p:grpSpPr>
              <a:xfrm>
                <a:off x="1976845" y="1539125"/>
                <a:ext cx="327035" cy="298341"/>
                <a:chOff x="4225926" y="868363"/>
                <a:chExt cx="3725855" cy="5146675"/>
              </a:xfrm>
            </p:grpSpPr>
            <p:sp>
              <p:nvSpPr>
                <p:cNvPr id="65" name="Freeform 341">
                  <a:extLst>
                    <a:ext uri="{FF2B5EF4-FFF2-40B4-BE49-F238E27FC236}">
                      <a16:creationId xmlns:a16="http://schemas.microsoft.com/office/drawing/2014/main" id="{20AA31EF-0132-4A04-BB08-D0F094E2E6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108" y="1599338"/>
                  <a:ext cx="1660000" cy="2090876"/>
                </a:xfrm>
                <a:custGeom>
                  <a:avLst/>
                  <a:gdLst>
                    <a:gd name="T0" fmla="*/ 232 w 407"/>
                    <a:gd name="T1" fmla="*/ 513 h 513"/>
                    <a:gd name="T2" fmla="*/ 257 w 407"/>
                    <a:gd name="T3" fmla="*/ 509 h 513"/>
                    <a:gd name="T4" fmla="*/ 382 w 407"/>
                    <a:gd name="T5" fmla="*/ 479 h 513"/>
                    <a:gd name="T6" fmla="*/ 345 w 407"/>
                    <a:gd name="T7" fmla="*/ 478 h 513"/>
                    <a:gd name="T8" fmla="*/ 324 w 407"/>
                    <a:gd name="T9" fmla="*/ 473 h 513"/>
                    <a:gd name="T10" fmla="*/ 304 w 407"/>
                    <a:gd name="T11" fmla="*/ 467 h 513"/>
                    <a:gd name="T12" fmla="*/ 285 w 407"/>
                    <a:gd name="T13" fmla="*/ 458 h 513"/>
                    <a:gd name="T14" fmla="*/ 266 w 407"/>
                    <a:gd name="T15" fmla="*/ 446 h 513"/>
                    <a:gd name="T16" fmla="*/ 244 w 407"/>
                    <a:gd name="T17" fmla="*/ 430 h 513"/>
                    <a:gd name="T18" fmla="*/ 220 w 407"/>
                    <a:gd name="T19" fmla="*/ 406 h 513"/>
                    <a:gd name="T20" fmla="*/ 198 w 407"/>
                    <a:gd name="T21" fmla="*/ 377 h 513"/>
                    <a:gd name="T22" fmla="*/ 186 w 407"/>
                    <a:gd name="T23" fmla="*/ 357 h 513"/>
                    <a:gd name="T24" fmla="*/ 175 w 407"/>
                    <a:gd name="T25" fmla="*/ 335 h 513"/>
                    <a:gd name="T26" fmla="*/ 166 w 407"/>
                    <a:gd name="T27" fmla="*/ 312 h 513"/>
                    <a:gd name="T28" fmla="*/ 156 w 407"/>
                    <a:gd name="T29" fmla="*/ 274 h 513"/>
                    <a:gd name="T30" fmla="*/ 151 w 407"/>
                    <a:gd name="T31" fmla="*/ 240 h 513"/>
                    <a:gd name="T32" fmla="*/ 151 w 407"/>
                    <a:gd name="T33" fmla="*/ 203 h 513"/>
                    <a:gd name="T34" fmla="*/ 156 w 407"/>
                    <a:gd name="T35" fmla="*/ 162 h 513"/>
                    <a:gd name="T36" fmla="*/ 167 w 407"/>
                    <a:gd name="T37" fmla="*/ 125 h 513"/>
                    <a:gd name="T38" fmla="*/ 183 w 407"/>
                    <a:gd name="T39" fmla="*/ 91 h 513"/>
                    <a:gd name="T40" fmla="*/ 202 w 407"/>
                    <a:gd name="T41" fmla="*/ 64 h 513"/>
                    <a:gd name="T42" fmla="*/ 226 w 407"/>
                    <a:gd name="T43" fmla="*/ 39 h 513"/>
                    <a:gd name="T44" fmla="*/ 254 w 407"/>
                    <a:gd name="T45" fmla="*/ 18 h 513"/>
                    <a:gd name="T46" fmla="*/ 282 w 407"/>
                    <a:gd name="T47" fmla="*/ 6 h 513"/>
                    <a:gd name="T48" fmla="*/ 136 w 407"/>
                    <a:gd name="T49" fmla="*/ 38 h 513"/>
                    <a:gd name="T50" fmla="*/ 104 w 407"/>
                    <a:gd name="T51" fmla="*/ 52 h 513"/>
                    <a:gd name="T52" fmla="*/ 79 w 407"/>
                    <a:gd name="T53" fmla="*/ 70 h 513"/>
                    <a:gd name="T54" fmla="*/ 64 w 407"/>
                    <a:gd name="T55" fmla="*/ 83 h 513"/>
                    <a:gd name="T56" fmla="*/ 45 w 407"/>
                    <a:gd name="T57" fmla="*/ 105 h 513"/>
                    <a:gd name="T58" fmla="*/ 32 w 407"/>
                    <a:gd name="T59" fmla="*/ 125 h 513"/>
                    <a:gd name="T60" fmla="*/ 23 w 407"/>
                    <a:gd name="T61" fmla="*/ 143 h 513"/>
                    <a:gd name="T62" fmla="*/ 16 w 407"/>
                    <a:gd name="T63" fmla="*/ 160 h 513"/>
                    <a:gd name="T64" fmla="*/ 9 w 407"/>
                    <a:gd name="T65" fmla="*/ 182 h 513"/>
                    <a:gd name="T66" fmla="*/ 4 w 407"/>
                    <a:gd name="T67" fmla="*/ 205 h 513"/>
                    <a:gd name="T68" fmla="*/ 1 w 407"/>
                    <a:gd name="T69" fmla="*/ 229 h 513"/>
                    <a:gd name="T70" fmla="*/ 0 w 407"/>
                    <a:gd name="T71" fmla="*/ 255 h 513"/>
                    <a:gd name="T72" fmla="*/ 1 w 407"/>
                    <a:gd name="T73" fmla="*/ 271 h 513"/>
                    <a:gd name="T74" fmla="*/ 2 w 407"/>
                    <a:gd name="T75" fmla="*/ 289 h 513"/>
                    <a:gd name="T76" fmla="*/ 10 w 407"/>
                    <a:gd name="T77" fmla="*/ 329 h 513"/>
                    <a:gd name="T78" fmla="*/ 15 w 407"/>
                    <a:gd name="T79" fmla="*/ 346 h 513"/>
                    <a:gd name="T80" fmla="*/ 24 w 407"/>
                    <a:gd name="T81" fmla="*/ 369 h 513"/>
                    <a:gd name="T82" fmla="*/ 35 w 407"/>
                    <a:gd name="T83" fmla="*/ 391 h 513"/>
                    <a:gd name="T84" fmla="*/ 47 w 407"/>
                    <a:gd name="T85" fmla="*/ 411 h 513"/>
                    <a:gd name="T86" fmla="*/ 69 w 407"/>
                    <a:gd name="T87" fmla="*/ 439 h 513"/>
                    <a:gd name="T88" fmla="*/ 81 w 407"/>
                    <a:gd name="T89" fmla="*/ 452 h 513"/>
                    <a:gd name="T90" fmla="*/ 94 w 407"/>
                    <a:gd name="T91" fmla="*/ 464 h 513"/>
                    <a:gd name="T92" fmla="*/ 111 w 407"/>
                    <a:gd name="T93" fmla="*/ 477 h 513"/>
                    <a:gd name="T94" fmla="*/ 123 w 407"/>
                    <a:gd name="T95" fmla="*/ 485 h 513"/>
                    <a:gd name="T96" fmla="*/ 134 w 407"/>
                    <a:gd name="T97" fmla="*/ 491 h 513"/>
                    <a:gd name="T98" fmla="*/ 149 w 407"/>
                    <a:gd name="T99" fmla="*/ 498 h 513"/>
                    <a:gd name="T100" fmla="*/ 162 w 407"/>
                    <a:gd name="T101" fmla="*/ 504 h 513"/>
                    <a:gd name="T102" fmla="*/ 174 w 407"/>
                    <a:gd name="T103" fmla="*/ 507 h 513"/>
                    <a:gd name="T104" fmla="*/ 190 w 407"/>
                    <a:gd name="T105" fmla="*/ 511 h 513"/>
                    <a:gd name="T106" fmla="*/ 205 w 407"/>
                    <a:gd name="T107" fmla="*/ 513 h 5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407" h="513">
                      <a:moveTo>
                        <a:pt x="218" y="513"/>
                      </a:moveTo>
                      <a:cubicBezTo>
                        <a:pt x="218" y="513"/>
                        <a:pt x="218" y="513"/>
                        <a:pt x="218" y="513"/>
                      </a:cubicBezTo>
                      <a:cubicBezTo>
                        <a:pt x="223" y="513"/>
                        <a:pt x="227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6" y="513"/>
                        <a:pt x="241" y="512"/>
                        <a:pt x="246" y="511"/>
                      </a:cubicBezTo>
                      <a:cubicBezTo>
                        <a:pt x="246" y="511"/>
                        <a:pt x="247" y="511"/>
                        <a:pt x="247" y="511"/>
                      </a:cubicBezTo>
                      <a:cubicBezTo>
                        <a:pt x="250" y="511"/>
                        <a:pt x="253" y="510"/>
                        <a:pt x="257" y="509"/>
                      </a:cubicBezTo>
                      <a:cubicBezTo>
                        <a:pt x="407" y="476"/>
                        <a:pt x="407" y="476"/>
                        <a:pt x="407" y="476"/>
                      </a:cubicBezTo>
                      <a:cubicBezTo>
                        <a:pt x="404" y="476"/>
                        <a:pt x="400" y="477"/>
                        <a:pt x="396" y="478"/>
                      </a:cubicBezTo>
                      <a:cubicBezTo>
                        <a:pt x="392" y="478"/>
                        <a:pt x="387" y="479"/>
                        <a:pt x="382" y="479"/>
                      </a:cubicBezTo>
                      <a:cubicBezTo>
                        <a:pt x="382" y="479"/>
                        <a:pt x="382" y="479"/>
                        <a:pt x="382" y="479"/>
                      </a:cubicBezTo>
                      <a:cubicBezTo>
                        <a:pt x="378" y="480"/>
                        <a:pt x="373" y="480"/>
                        <a:pt x="369" y="480"/>
                      </a:cubicBezTo>
                      <a:cubicBezTo>
                        <a:pt x="365" y="480"/>
                        <a:pt x="361" y="479"/>
                        <a:pt x="356" y="479"/>
                      </a:cubicBezTo>
                      <a:cubicBezTo>
                        <a:pt x="356" y="479"/>
                        <a:pt x="355" y="479"/>
                        <a:pt x="355" y="479"/>
                      </a:cubicBezTo>
                      <a:cubicBezTo>
                        <a:pt x="351" y="479"/>
                        <a:pt x="348" y="478"/>
                        <a:pt x="345" y="478"/>
                      </a:cubicBezTo>
                      <a:cubicBezTo>
                        <a:pt x="344" y="478"/>
                        <a:pt x="342" y="477"/>
                        <a:pt x="341" y="477"/>
                      </a:cubicBezTo>
                      <a:cubicBezTo>
                        <a:pt x="339" y="477"/>
                        <a:pt x="337" y="476"/>
                        <a:pt x="334" y="476"/>
                      </a:cubicBezTo>
                      <a:cubicBezTo>
                        <a:pt x="333" y="476"/>
                        <a:pt x="331" y="475"/>
                        <a:pt x="330" y="475"/>
                      </a:cubicBezTo>
                      <a:cubicBezTo>
                        <a:pt x="328" y="474"/>
                        <a:pt x="326" y="474"/>
                        <a:pt x="324" y="473"/>
                      </a:cubicBezTo>
                      <a:cubicBezTo>
                        <a:pt x="322" y="473"/>
                        <a:pt x="321" y="472"/>
                        <a:pt x="319" y="472"/>
                      </a:cubicBezTo>
                      <a:cubicBezTo>
                        <a:pt x="317" y="471"/>
                        <a:pt x="316" y="471"/>
                        <a:pt x="314" y="470"/>
                      </a:cubicBezTo>
                      <a:cubicBezTo>
                        <a:pt x="312" y="470"/>
                        <a:pt x="311" y="469"/>
                        <a:pt x="309" y="469"/>
                      </a:cubicBezTo>
                      <a:cubicBezTo>
                        <a:pt x="308" y="468"/>
                        <a:pt x="306" y="467"/>
                        <a:pt x="304" y="467"/>
                      </a:cubicBezTo>
                      <a:cubicBezTo>
                        <a:pt x="303" y="466"/>
                        <a:pt x="301" y="465"/>
                        <a:pt x="299" y="465"/>
                      </a:cubicBezTo>
                      <a:cubicBezTo>
                        <a:pt x="298" y="464"/>
                        <a:pt x="296" y="463"/>
                        <a:pt x="294" y="463"/>
                      </a:cubicBezTo>
                      <a:cubicBezTo>
                        <a:pt x="293" y="462"/>
                        <a:pt x="291" y="461"/>
                        <a:pt x="290" y="460"/>
                      </a:cubicBezTo>
                      <a:cubicBezTo>
                        <a:pt x="288" y="460"/>
                        <a:pt x="286" y="459"/>
                        <a:pt x="285" y="458"/>
                      </a:cubicBezTo>
                      <a:cubicBezTo>
                        <a:pt x="283" y="457"/>
                        <a:pt x="282" y="456"/>
                        <a:pt x="280" y="455"/>
                      </a:cubicBezTo>
                      <a:cubicBezTo>
                        <a:pt x="279" y="454"/>
                        <a:pt x="277" y="454"/>
                        <a:pt x="275" y="452"/>
                      </a:cubicBezTo>
                      <a:cubicBezTo>
                        <a:pt x="274" y="452"/>
                        <a:pt x="272" y="451"/>
                        <a:pt x="271" y="450"/>
                      </a:cubicBezTo>
                      <a:cubicBezTo>
                        <a:pt x="269" y="449"/>
                        <a:pt x="267" y="448"/>
                        <a:pt x="266" y="446"/>
                      </a:cubicBezTo>
                      <a:cubicBezTo>
                        <a:pt x="264" y="446"/>
                        <a:pt x="263" y="445"/>
                        <a:pt x="262" y="444"/>
                      </a:cubicBezTo>
                      <a:cubicBezTo>
                        <a:pt x="260" y="442"/>
                        <a:pt x="258" y="441"/>
                        <a:pt x="256" y="439"/>
                      </a:cubicBezTo>
                      <a:cubicBezTo>
                        <a:pt x="255" y="439"/>
                        <a:pt x="253" y="438"/>
                        <a:pt x="252" y="437"/>
                      </a:cubicBezTo>
                      <a:cubicBezTo>
                        <a:pt x="250" y="435"/>
                        <a:pt x="247" y="433"/>
                        <a:pt x="244" y="430"/>
                      </a:cubicBezTo>
                      <a:cubicBezTo>
                        <a:pt x="244" y="430"/>
                        <a:pt x="243" y="429"/>
                        <a:pt x="243" y="429"/>
                      </a:cubicBezTo>
                      <a:cubicBezTo>
                        <a:pt x="239" y="426"/>
                        <a:pt x="236" y="423"/>
                        <a:pt x="233" y="420"/>
                      </a:cubicBezTo>
                      <a:cubicBezTo>
                        <a:pt x="232" y="419"/>
                        <a:pt x="231" y="418"/>
                        <a:pt x="230" y="417"/>
                      </a:cubicBezTo>
                      <a:cubicBezTo>
                        <a:pt x="227" y="414"/>
                        <a:pt x="223" y="410"/>
                        <a:pt x="220" y="406"/>
                      </a:cubicBezTo>
                      <a:cubicBezTo>
                        <a:pt x="220" y="406"/>
                        <a:pt x="219" y="406"/>
                        <a:pt x="219" y="405"/>
                      </a:cubicBezTo>
                      <a:cubicBezTo>
                        <a:pt x="214" y="400"/>
                        <a:pt x="209" y="393"/>
                        <a:pt x="205" y="387"/>
                      </a:cubicBezTo>
                      <a:cubicBezTo>
                        <a:pt x="204" y="386"/>
                        <a:pt x="203" y="385"/>
                        <a:pt x="203" y="384"/>
                      </a:cubicBezTo>
                      <a:cubicBezTo>
                        <a:pt x="201" y="382"/>
                        <a:pt x="199" y="380"/>
                        <a:pt x="198" y="377"/>
                      </a:cubicBezTo>
                      <a:cubicBezTo>
                        <a:pt x="197" y="376"/>
                        <a:pt x="196" y="375"/>
                        <a:pt x="195" y="374"/>
                      </a:cubicBezTo>
                      <a:cubicBezTo>
                        <a:pt x="194" y="372"/>
                        <a:pt x="193" y="369"/>
                        <a:pt x="192" y="367"/>
                      </a:cubicBezTo>
                      <a:cubicBezTo>
                        <a:pt x="191" y="366"/>
                        <a:pt x="190" y="364"/>
                        <a:pt x="189" y="363"/>
                      </a:cubicBezTo>
                      <a:cubicBezTo>
                        <a:pt x="188" y="361"/>
                        <a:pt x="187" y="359"/>
                        <a:pt x="186" y="357"/>
                      </a:cubicBezTo>
                      <a:cubicBezTo>
                        <a:pt x="185" y="355"/>
                        <a:pt x="184" y="354"/>
                        <a:pt x="183" y="352"/>
                      </a:cubicBezTo>
                      <a:cubicBezTo>
                        <a:pt x="182" y="350"/>
                        <a:pt x="181" y="348"/>
                        <a:pt x="180" y="346"/>
                      </a:cubicBezTo>
                      <a:cubicBezTo>
                        <a:pt x="179" y="345"/>
                        <a:pt x="178" y="343"/>
                        <a:pt x="178" y="341"/>
                      </a:cubicBezTo>
                      <a:cubicBezTo>
                        <a:pt x="177" y="339"/>
                        <a:pt x="176" y="337"/>
                        <a:pt x="175" y="335"/>
                      </a:cubicBezTo>
                      <a:cubicBezTo>
                        <a:pt x="174" y="333"/>
                        <a:pt x="173" y="332"/>
                        <a:pt x="173" y="330"/>
                      </a:cubicBezTo>
                      <a:cubicBezTo>
                        <a:pt x="172" y="328"/>
                        <a:pt x="171" y="326"/>
                        <a:pt x="170" y="324"/>
                      </a:cubicBezTo>
                      <a:cubicBezTo>
                        <a:pt x="170" y="322"/>
                        <a:pt x="169" y="320"/>
                        <a:pt x="168" y="319"/>
                      </a:cubicBezTo>
                      <a:cubicBezTo>
                        <a:pt x="167" y="316"/>
                        <a:pt x="167" y="314"/>
                        <a:pt x="166" y="312"/>
                      </a:cubicBezTo>
                      <a:cubicBezTo>
                        <a:pt x="165" y="310"/>
                        <a:pt x="165" y="309"/>
                        <a:pt x="164" y="307"/>
                      </a:cubicBezTo>
                      <a:cubicBezTo>
                        <a:pt x="164" y="304"/>
                        <a:pt x="163" y="302"/>
                        <a:pt x="162" y="300"/>
                      </a:cubicBezTo>
                      <a:cubicBezTo>
                        <a:pt x="162" y="298"/>
                        <a:pt x="161" y="297"/>
                        <a:pt x="161" y="295"/>
                      </a:cubicBezTo>
                      <a:cubicBezTo>
                        <a:pt x="159" y="288"/>
                        <a:pt x="157" y="281"/>
                        <a:pt x="156" y="274"/>
                      </a:cubicBezTo>
                      <a:cubicBezTo>
                        <a:pt x="156" y="273"/>
                        <a:pt x="156" y="273"/>
                        <a:pt x="155" y="272"/>
                      </a:cubicBezTo>
                      <a:cubicBezTo>
                        <a:pt x="154" y="266"/>
                        <a:pt x="154" y="261"/>
                        <a:pt x="153" y="255"/>
                      </a:cubicBezTo>
                      <a:cubicBezTo>
                        <a:pt x="153" y="254"/>
                        <a:pt x="153" y="253"/>
                        <a:pt x="152" y="251"/>
                      </a:cubicBezTo>
                      <a:cubicBezTo>
                        <a:pt x="152" y="248"/>
                        <a:pt x="152" y="244"/>
                        <a:pt x="151" y="240"/>
                      </a:cubicBezTo>
                      <a:cubicBezTo>
                        <a:pt x="151" y="239"/>
                        <a:pt x="151" y="237"/>
                        <a:pt x="151" y="236"/>
                      </a:cubicBezTo>
                      <a:cubicBezTo>
                        <a:pt x="151" y="232"/>
                        <a:pt x="151" y="229"/>
                        <a:pt x="151" y="225"/>
                      </a:cubicBezTo>
                      <a:cubicBezTo>
                        <a:pt x="151" y="224"/>
                        <a:pt x="151" y="223"/>
                        <a:pt x="151" y="221"/>
                      </a:cubicBezTo>
                      <a:cubicBezTo>
                        <a:pt x="150" y="215"/>
                        <a:pt x="151" y="209"/>
                        <a:pt x="151" y="203"/>
                      </a:cubicBezTo>
                      <a:cubicBezTo>
                        <a:pt x="151" y="201"/>
                        <a:pt x="151" y="200"/>
                        <a:pt x="151" y="199"/>
                      </a:cubicBezTo>
                      <a:cubicBezTo>
                        <a:pt x="152" y="193"/>
                        <a:pt x="152" y="187"/>
                        <a:pt x="153" y="181"/>
                      </a:cubicBezTo>
                      <a:cubicBezTo>
                        <a:pt x="153" y="180"/>
                        <a:pt x="153" y="179"/>
                        <a:pt x="153" y="178"/>
                      </a:cubicBezTo>
                      <a:cubicBezTo>
                        <a:pt x="154" y="173"/>
                        <a:pt x="155" y="167"/>
                        <a:pt x="156" y="162"/>
                      </a:cubicBezTo>
                      <a:cubicBezTo>
                        <a:pt x="156" y="161"/>
                        <a:pt x="157" y="161"/>
                        <a:pt x="157" y="160"/>
                      </a:cubicBezTo>
                      <a:cubicBezTo>
                        <a:pt x="158" y="155"/>
                        <a:pt x="159" y="149"/>
                        <a:pt x="161" y="144"/>
                      </a:cubicBezTo>
                      <a:cubicBezTo>
                        <a:pt x="161" y="143"/>
                        <a:pt x="161" y="142"/>
                        <a:pt x="162" y="140"/>
                      </a:cubicBezTo>
                      <a:cubicBezTo>
                        <a:pt x="163" y="135"/>
                        <a:pt x="165" y="130"/>
                        <a:pt x="167" y="125"/>
                      </a:cubicBezTo>
                      <a:cubicBezTo>
                        <a:pt x="167" y="124"/>
                        <a:pt x="168" y="123"/>
                        <a:pt x="168" y="122"/>
                      </a:cubicBezTo>
                      <a:cubicBezTo>
                        <a:pt x="170" y="118"/>
                        <a:pt x="172" y="114"/>
                        <a:pt x="174" y="109"/>
                      </a:cubicBezTo>
                      <a:cubicBezTo>
                        <a:pt x="174" y="108"/>
                        <a:pt x="175" y="107"/>
                        <a:pt x="175" y="106"/>
                      </a:cubicBezTo>
                      <a:cubicBezTo>
                        <a:pt x="178" y="101"/>
                        <a:pt x="180" y="96"/>
                        <a:pt x="183" y="91"/>
                      </a:cubicBezTo>
                      <a:cubicBezTo>
                        <a:pt x="183" y="91"/>
                        <a:pt x="184" y="90"/>
                        <a:pt x="184" y="90"/>
                      </a:cubicBezTo>
                      <a:cubicBezTo>
                        <a:pt x="186" y="86"/>
                        <a:pt x="189" y="81"/>
                        <a:pt x="192" y="77"/>
                      </a:cubicBezTo>
                      <a:cubicBezTo>
                        <a:pt x="193" y="75"/>
                        <a:pt x="195" y="73"/>
                        <a:pt x="196" y="71"/>
                      </a:cubicBezTo>
                      <a:cubicBezTo>
                        <a:pt x="198" y="69"/>
                        <a:pt x="200" y="66"/>
                        <a:pt x="202" y="64"/>
                      </a:cubicBezTo>
                      <a:cubicBezTo>
                        <a:pt x="205" y="60"/>
                        <a:pt x="209" y="55"/>
                        <a:pt x="213" y="51"/>
                      </a:cubicBezTo>
                      <a:cubicBezTo>
                        <a:pt x="213" y="51"/>
                        <a:pt x="214" y="50"/>
                        <a:pt x="214" y="49"/>
                      </a:cubicBezTo>
                      <a:cubicBezTo>
                        <a:pt x="215" y="49"/>
                        <a:pt x="215" y="49"/>
                        <a:pt x="216" y="48"/>
                      </a:cubicBezTo>
                      <a:cubicBezTo>
                        <a:pt x="219" y="45"/>
                        <a:pt x="222" y="42"/>
                        <a:pt x="226" y="39"/>
                      </a:cubicBezTo>
                      <a:cubicBezTo>
                        <a:pt x="227" y="38"/>
                        <a:pt x="228" y="37"/>
                        <a:pt x="229" y="36"/>
                      </a:cubicBezTo>
                      <a:cubicBezTo>
                        <a:pt x="232" y="34"/>
                        <a:pt x="235" y="31"/>
                        <a:pt x="238" y="29"/>
                      </a:cubicBezTo>
                      <a:cubicBezTo>
                        <a:pt x="239" y="28"/>
                        <a:pt x="240" y="27"/>
                        <a:pt x="242" y="27"/>
                      </a:cubicBezTo>
                      <a:cubicBezTo>
                        <a:pt x="246" y="24"/>
                        <a:pt x="250" y="21"/>
                        <a:pt x="254" y="18"/>
                      </a:cubicBezTo>
                      <a:cubicBezTo>
                        <a:pt x="255" y="18"/>
                        <a:pt x="255" y="18"/>
                        <a:pt x="255" y="18"/>
                      </a:cubicBezTo>
                      <a:cubicBezTo>
                        <a:pt x="259" y="16"/>
                        <a:pt x="263" y="14"/>
                        <a:pt x="268" y="12"/>
                      </a:cubicBezTo>
                      <a:cubicBezTo>
                        <a:pt x="269" y="11"/>
                        <a:pt x="270" y="10"/>
                        <a:pt x="272" y="10"/>
                      </a:cubicBezTo>
                      <a:cubicBezTo>
                        <a:pt x="275" y="8"/>
                        <a:pt x="279" y="7"/>
                        <a:pt x="282" y="6"/>
                      </a:cubicBezTo>
                      <a:cubicBezTo>
                        <a:pt x="283" y="5"/>
                        <a:pt x="285" y="5"/>
                        <a:pt x="286" y="4"/>
                      </a:cubicBezTo>
                      <a:cubicBezTo>
                        <a:pt x="291" y="3"/>
                        <a:pt x="296" y="1"/>
                        <a:pt x="301" y="0"/>
                      </a:cubicBezTo>
                      <a:cubicBezTo>
                        <a:pt x="150" y="34"/>
                        <a:pt x="150" y="34"/>
                        <a:pt x="150" y="34"/>
                      </a:cubicBezTo>
                      <a:cubicBezTo>
                        <a:pt x="145" y="35"/>
                        <a:pt x="140" y="37"/>
                        <a:pt x="136" y="38"/>
                      </a:cubicBezTo>
                      <a:cubicBezTo>
                        <a:pt x="134" y="39"/>
                        <a:pt x="133" y="39"/>
                        <a:pt x="131" y="40"/>
                      </a:cubicBezTo>
                      <a:cubicBezTo>
                        <a:pt x="128" y="41"/>
                        <a:pt x="125" y="42"/>
                        <a:pt x="121" y="44"/>
                      </a:cubicBezTo>
                      <a:cubicBezTo>
                        <a:pt x="120" y="44"/>
                        <a:pt x="118" y="45"/>
                        <a:pt x="117" y="45"/>
                      </a:cubicBezTo>
                      <a:cubicBezTo>
                        <a:pt x="113" y="47"/>
                        <a:pt x="109" y="49"/>
                        <a:pt x="104" y="52"/>
                      </a:cubicBezTo>
                      <a:cubicBezTo>
                        <a:pt x="104" y="52"/>
                        <a:pt x="104" y="52"/>
                        <a:pt x="104" y="52"/>
                      </a:cubicBezTo>
                      <a:cubicBezTo>
                        <a:pt x="99" y="55"/>
                        <a:pt x="95" y="57"/>
                        <a:pt x="91" y="60"/>
                      </a:cubicBezTo>
                      <a:cubicBezTo>
                        <a:pt x="90" y="61"/>
                        <a:pt x="89" y="62"/>
                        <a:pt x="87" y="63"/>
                      </a:cubicBezTo>
                      <a:cubicBezTo>
                        <a:pt x="84" y="65"/>
                        <a:pt x="81" y="67"/>
                        <a:pt x="79" y="70"/>
                      </a:cubicBezTo>
                      <a:cubicBezTo>
                        <a:pt x="77" y="71"/>
                        <a:pt x="76" y="72"/>
                        <a:pt x="75" y="73"/>
                      </a:cubicBezTo>
                      <a:cubicBezTo>
                        <a:pt x="72" y="76"/>
                        <a:pt x="68" y="79"/>
                        <a:pt x="65" y="82"/>
                      </a:cubicBezTo>
                      <a:cubicBezTo>
                        <a:pt x="65" y="82"/>
                        <a:pt x="64" y="83"/>
                        <a:pt x="64" y="83"/>
                      </a:cubicBezTo>
                      <a:cubicBezTo>
                        <a:pt x="64" y="83"/>
                        <a:pt x="64" y="83"/>
                        <a:pt x="64" y="83"/>
                      </a:cubicBezTo>
                      <a:cubicBezTo>
                        <a:pt x="63" y="84"/>
                        <a:pt x="63" y="84"/>
                        <a:pt x="62" y="85"/>
                      </a:cubicBezTo>
                      <a:cubicBezTo>
                        <a:pt x="58" y="89"/>
                        <a:pt x="54" y="93"/>
                        <a:pt x="51" y="98"/>
                      </a:cubicBezTo>
                      <a:cubicBezTo>
                        <a:pt x="50" y="98"/>
                        <a:pt x="50" y="99"/>
                        <a:pt x="50" y="99"/>
                      </a:cubicBezTo>
                      <a:cubicBezTo>
                        <a:pt x="48" y="101"/>
                        <a:pt x="47" y="103"/>
                        <a:pt x="45" y="105"/>
                      </a:cubicBezTo>
                      <a:cubicBezTo>
                        <a:pt x="44" y="107"/>
                        <a:pt x="42" y="109"/>
                        <a:pt x="41" y="111"/>
                      </a:cubicBezTo>
                      <a:cubicBezTo>
                        <a:pt x="41" y="112"/>
                        <a:pt x="40" y="112"/>
                        <a:pt x="40" y="113"/>
                      </a:cubicBezTo>
                      <a:cubicBezTo>
                        <a:pt x="38" y="116"/>
                        <a:pt x="35" y="120"/>
                        <a:pt x="33" y="123"/>
                      </a:cubicBezTo>
                      <a:cubicBezTo>
                        <a:pt x="33" y="124"/>
                        <a:pt x="33" y="124"/>
                        <a:pt x="32" y="125"/>
                      </a:cubicBezTo>
                      <a:cubicBezTo>
                        <a:pt x="32" y="125"/>
                        <a:pt x="32" y="125"/>
                        <a:pt x="32" y="125"/>
                      </a:cubicBezTo>
                      <a:cubicBezTo>
                        <a:pt x="30" y="129"/>
                        <a:pt x="28" y="133"/>
                        <a:pt x="26" y="137"/>
                      </a:cubicBezTo>
                      <a:cubicBezTo>
                        <a:pt x="25" y="138"/>
                        <a:pt x="25" y="139"/>
                        <a:pt x="25" y="139"/>
                      </a:cubicBezTo>
                      <a:cubicBezTo>
                        <a:pt x="24" y="141"/>
                        <a:pt x="24" y="142"/>
                        <a:pt x="23" y="143"/>
                      </a:cubicBezTo>
                      <a:cubicBezTo>
                        <a:pt x="22" y="145"/>
                        <a:pt x="21" y="147"/>
                        <a:pt x="20" y="148"/>
                      </a:cubicBezTo>
                      <a:cubicBezTo>
                        <a:pt x="19" y="151"/>
                        <a:pt x="18" y="153"/>
                        <a:pt x="18" y="156"/>
                      </a:cubicBezTo>
                      <a:cubicBezTo>
                        <a:pt x="17" y="157"/>
                        <a:pt x="17" y="158"/>
                        <a:pt x="16" y="159"/>
                      </a:cubicBezTo>
                      <a:cubicBezTo>
                        <a:pt x="16" y="159"/>
                        <a:pt x="16" y="159"/>
                        <a:pt x="16" y="160"/>
                      </a:cubicBezTo>
                      <a:cubicBezTo>
                        <a:pt x="15" y="163"/>
                        <a:pt x="13" y="167"/>
                        <a:pt x="12" y="171"/>
                      </a:cubicBezTo>
                      <a:cubicBezTo>
                        <a:pt x="12" y="172"/>
                        <a:pt x="12" y="173"/>
                        <a:pt x="11" y="174"/>
                      </a:cubicBezTo>
                      <a:cubicBezTo>
                        <a:pt x="11" y="175"/>
                        <a:pt x="11" y="176"/>
                        <a:pt x="10" y="178"/>
                      </a:cubicBezTo>
                      <a:cubicBezTo>
                        <a:pt x="10" y="179"/>
                        <a:pt x="9" y="181"/>
                        <a:pt x="9" y="182"/>
                      </a:cubicBezTo>
                      <a:cubicBezTo>
                        <a:pt x="8" y="186"/>
                        <a:pt x="7" y="190"/>
                        <a:pt x="6" y="194"/>
                      </a:cubicBezTo>
                      <a:cubicBezTo>
                        <a:pt x="6" y="194"/>
                        <a:pt x="6" y="194"/>
                        <a:pt x="6" y="194"/>
                      </a:cubicBezTo>
                      <a:cubicBezTo>
                        <a:pt x="6" y="194"/>
                        <a:pt x="6" y="195"/>
                        <a:pt x="6" y="195"/>
                      </a:cubicBezTo>
                      <a:cubicBezTo>
                        <a:pt x="5" y="199"/>
                        <a:pt x="4" y="202"/>
                        <a:pt x="4" y="205"/>
                      </a:cubicBezTo>
                      <a:cubicBezTo>
                        <a:pt x="3" y="207"/>
                        <a:pt x="3" y="210"/>
                        <a:pt x="3" y="212"/>
                      </a:cubicBezTo>
                      <a:cubicBezTo>
                        <a:pt x="3" y="213"/>
                        <a:pt x="3" y="214"/>
                        <a:pt x="2" y="215"/>
                      </a:cubicBezTo>
                      <a:cubicBezTo>
                        <a:pt x="2" y="216"/>
                        <a:pt x="2" y="216"/>
                        <a:pt x="2" y="217"/>
                      </a:cubicBezTo>
                      <a:cubicBezTo>
                        <a:pt x="2" y="221"/>
                        <a:pt x="1" y="225"/>
                        <a:pt x="1" y="229"/>
                      </a:cubicBezTo>
                      <a:cubicBezTo>
                        <a:pt x="1" y="230"/>
                        <a:pt x="1" y="231"/>
                        <a:pt x="1" y="232"/>
                      </a:cubicBezTo>
                      <a:cubicBezTo>
                        <a:pt x="1" y="234"/>
                        <a:pt x="0" y="235"/>
                        <a:pt x="0" y="236"/>
                      </a:cubicBezTo>
                      <a:cubicBezTo>
                        <a:pt x="0" y="238"/>
                        <a:pt x="0" y="240"/>
                        <a:pt x="0" y="242"/>
                      </a:cubicBezTo>
                      <a:cubicBezTo>
                        <a:pt x="0" y="246"/>
                        <a:pt x="0" y="251"/>
                        <a:pt x="0" y="255"/>
                      </a:cubicBezTo>
                      <a:cubicBezTo>
                        <a:pt x="0" y="255"/>
                        <a:pt x="0" y="256"/>
                        <a:pt x="0" y="256"/>
                      </a:cubicBezTo>
                      <a:cubicBezTo>
                        <a:pt x="0" y="257"/>
                        <a:pt x="0" y="258"/>
                        <a:pt x="0" y="259"/>
                      </a:cubicBezTo>
                      <a:cubicBezTo>
                        <a:pt x="0" y="263"/>
                        <a:pt x="0" y="266"/>
                        <a:pt x="0" y="269"/>
                      </a:cubicBezTo>
                      <a:cubicBezTo>
                        <a:pt x="1" y="270"/>
                        <a:pt x="1" y="271"/>
                        <a:pt x="1" y="271"/>
                      </a:cubicBezTo>
                      <a:cubicBezTo>
                        <a:pt x="1" y="272"/>
                        <a:pt x="1" y="273"/>
                        <a:pt x="1" y="274"/>
                      </a:cubicBezTo>
                      <a:cubicBezTo>
                        <a:pt x="1" y="278"/>
                        <a:pt x="1" y="281"/>
                        <a:pt x="2" y="285"/>
                      </a:cubicBezTo>
                      <a:cubicBezTo>
                        <a:pt x="2" y="286"/>
                        <a:pt x="2" y="287"/>
                        <a:pt x="2" y="288"/>
                      </a:cubicBezTo>
                      <a:cubicBezTo>
                        <a:pt x="2" y="288"/>
                        <a:pt x="2" y="289"/>
                        <a:pt x="2" y="289"/>
                      </a:cubicBezTo>
                      <a:cubicBezTo>
                        <a:pt x="3" y="295"/>
                        <a:pt x="4" y="300"/>
                        <a:pt x="5" y="305"/>
                      </a:cubicBezTo>
                      <a:cubicBezTo>
                        <a:pt x="5" y="306"/>
                        <a:pt x="5" y="306"/>
                        <a:pt x="5" y="306"/>
                      </a:cubicBezTo>
                      <a:cubicBezTo>
                        <a:pt x="5" y="307"/>
                        <a:pt x="5" y="307"/>
                        <a:pt x="5" y="308"/>
                      </a:cubicBezTo>
                      <a:cubicBezTo>
                        <a:pt x="7" y="315"/>
                        <a:pt x="8" y="322"/>
                        <a:pt x="10" y="329"/>
                      </a:cubicBezTo>
                      <a:cubicBezTo>
                        <a:pt x="10" y="329"/>
                        <a:pt x="10" y="329"/>
                        <a:pt x="10" y="330"/>
                      </a:cubicBezTo>
                      <a:cubicBezTo>
                        <a:pt x="11" y="331"/>
                        <a:pt x="11" y="332"/>
                        <a:pt x="12" y="333"/>
                      </a:cubicBezTo>
                      <a:cubicBezTo>
                        <a:pt x="12" y="336"/>
                        <a:pt x="13" y="338"/>
                        <a:pt x="14" y="340"/>
                      </a:cubicBezTo>
                      <a:cubicBezTo>
                        <a:pt x="14" y="342"/>
                        <a:pt x="15" y="344"/>
                        <a:pt x="15" y="346"/>
                      </a:cubicBezTo>
                      <a:cubicBezTo>
                        <a:pt x="16" y="348"/>
                        <a:pt x="17" y="350"/>
                        <a:pt x="18" y="352"/>
                      </a:cubicBezTo>
                      <a:cubicBezTo>
                        <a:pt x="18" y="354"/>
                        <a:pt x="19" y="356"/>
                        <a:pt x="20" y="357"/>
                      </a:cubicBezTo>
                      <a:cubicBezTo>
                        <a:pt x="20" y="359"/>
                        <a:pt x="21" y="362"/>
                        <a:pt x="22" y="364"/>
                      </a:cubicBezTo>
                      <a:cubicBezTo>
                        <a:pt x="23" y="365"/>
                        <a:pt x="24" y="367"/>
                        <a:pt x="24" y="369"/>
                      </a:cubicBezTo>
                      <a:cubicBezTo>
                        <a:pt x="25" y="371"/>
                        <a:pt x="26" y="373"/>
                        <a:pt x="27" y="375"/>
                      </a:cubicBezTo>
                      <a:cubicBezTo>
                        <a:pt x="28" y="377"/>
                        <a:pt x="29" y="378"/>
                        <a:pt x="29" y="380"/>
                      </a:cubicBezTo>
                      <a:cubicBezTo>
                        <a:pt x="30" y="382"/>
                        <a:pt x="31" y="384"/>
                        <a:pt x="33" y="386"/>
                      </a:cubicBezTo>
                      <a:cubicBezTo>
                        <a:pt x="33" y="387"/>
                        <a:pt x="34" y="389"/>
                        <a:pt x="35" y="391"/>
                      </a:cubicBezTo>
                      <a:cubicBezTo>
                        <a:pt x="36" y="393"/>
                        <a:pt x="37" y="395"/>
                        <a:pt x="38" y="397"/>
                      </a:cubicBezTo>
                      <a:cubicBezTo>
                        <a:pt x="39" y="398"/>
                        <a:pt x="40" y="400"/>
                        <a:pt x="41" y="401"/>
                      </a:cubicBezTo>
                      <a:cubicBezTo>
                        <a:pt x="42" y="403"/>
                        <a:pt x="44" y="405"/>
                        <a:pt x="45" y="407"/>
                      </a:cubicBezTo>
                      <a:cubicBezTo>
                        <a:pt x="46" y="409"/>
                        <a:pt x="46" y="410"/>
                        <a:pt x="47" y="411"/>
                      </a:cubicBezTo>
                      <a:cubicBezTo>
                        <a:pt x="49" y="413"/>
                        <a:pt x="50" y="416"/>
                        <a:pt x="52" y="418"/>
                      </a:cubicBezTo>
                      <a:cubicBezTo>
                        <a:pt x="53" y="419"/>
                        <a:pt x="53" y="420"/>
                        <a:pt x="54" y="421"/>
                      </a:cubicBezTo>
                      <a:cubicBezTo>
                        <a:pt x="54" y="421"/>
                        <a:pt x="54" y="421"/>
                        <a:pt x="54" y="421"/>
                      </a:cubicBezTo>
                      <a:cubicBezTo>
                        <a:pt x="59" y="427"/>
                        <a:pt x="63" y="433"/>
                        <a:pt x="69" y="439"/>
                      </a:cubicBezTo>
                      <a:cubicBezTo>
                        <a:pt x="69" y="439"/>
                        <a:pt x="69" y="439"/>
                        <a:pt x="69" y="439"/>
                      </a:cubicBezTo>
                      <a:cubicBezTo>
                        <a:pt x="69" y="439"/>
                        <a:pt x="69" y="440"/>
                        <a:pt x="69" y="440"/>
                      </a:cubicBezTo>
                      <a:cubicBezTo>
                        <a:pt x="73" y="444"/>
                        <a:pt x="76" y="447"/>
                        <a:pt x="80" y="451"/>
                      </a:cubicBezTo>
                      <a:cubicBezTo>
                        <a:pt x="80" y="451"/>
                        <a:pt x="81" y="452"/>
                        <a:pt x="81" y="452"/>
                      </a:cubicBezTo>
                      <a:cubicBezTo>
                        <a:pt x="81" y="453"/>
                        <a:pt x="82" y="453"/>
                        <a:pt x="82" y="453"/>
                      </a:cubicBezTo>
                      <a:cubicBezTo>
                        <a:pt x="85" y="456"/>
                        <a:pt x="89" y="459"/>
                        <a:pt x="92" y="462"/>
                      </a:cubicBezTo>
                      <a:cubicBezTo>
                        <a:pt x="92" y="463"/>
                        <a:pt x="92" y="463"/>
                        <a:pt x="92" y="463"/>
                      </a:cubicBezTo>
                      <a:cubicBezTo>
                        <a:pt x="93" y="463"/>
                        <a:pt x="93" y="464"/>
                        <a:pt x="94" y="464"/>
                      </a:cubicBezTo>
                      <a:cubicBezTo>
                        <a:pt x="96" y="466"/>
                        <a:pt x="99" y="468"/>
                        <a:pt x="102" y="470"/>
                      </a:cubicBezTo>
                      <a:cubicBezTo>
                        <a:pt x="102" y="471"/>
                        <a:pt x="102" y="471"/>
                        <a:pt x="103" y="471"/>
                      </a:cubicBezTo>
                      <a:cubicBezTo>
                        <a:pt x="104" y="472"/>
                        <a:pt x="104" y="472"/>
                        <a:pt x="105" y="473"/>
                      </a:cubicBezTo>
                      <a:cubicBezTo>
                        <a:pt x="107" y="475"/>
                        <a:pt x="109" y="476"/>
                        <a:pt x="111" y="477"/>
                      </a:cubicBezTo>
                      <a:cubicBezTo>
                        <a:pt x="112" y="478"/>
                        <a:pt x="112" y="478"/>
                        <a:pt x="113" y="479"/>
                      </a:cubicBezTo>
                      <a:cubicBezTo>
                        <a:pt x="114" y="479"/>
                        <a:pt x="114" y="480"/>
                        <a:pt x="115" y="480"/>
                      </a:cubicBezTo>
                      <a:cubicBezTo>
                        <a:pt x="117" y="481"/>
                        <a:pt x="119" y="482"/>
                        <a:pt x="120" y="484"/>
                      </a:cubicBezTo>
                      <a:cubicBezTo>
                        <a:pt x="121" y="484"/>
                        <a:pt x="122" y="485"/>
                        <a:pt x="123" y="485"/>
                      </a:cubicBezTo>
                      <a:cubicBezTo>
                        <a:pt x="123" y="486"/>
                        <a:pt x="124" y="486"/>
                        <a:pt x="125" y="486"/>
                      </a:cubicBezTo>
                      <a:cubicBezTo>
                        <a:pt x="126" y="487"/>
                        <a:pt x="128" y="488"/>
                        <a:pt x="130" y="489"/>
                      </a:cubicBezTo>
                      <a:cubicBezTo>
                        <a:pt x="131" y="490"/>
                        <a:pt x="132" y="490"/>
                        <a:pt x="133" y="491"/>
                      </a:cubicBezTo>
                      <a:cubicBezTo>
                        <a:pt x="133" y="491"/>
                        <a:pt x="134" y="491"/>
                        <a:pt x="134" y="491"/>
                      </a:cubicBezTo>
                      <a:cubicBezTo>
                        <a:pt x="136" y="492"/>
                        <a:pt x="138" y="493"/>
                        <a:pt x="139" y="494"/>
                      </a:cubicBezTo>
                      <a:cubicBezTo>
                        <a:pt x="140" y="495"/>
                        <a:pt x="141" y="495"/>
                        <a:pt x="143" y="496"/>
                      </a:cubicBezTo>
                      <a:cubicBezTo>
                        <a:pt x="143" y="496"/>
                        <a:pt x="143" y="496"/>
                        <a:pt x="144" y="496"/>
                      </a:cubicBezTo>
                      <a:cubicBezTo>
                        <a:pt x="145" y="497"/>
                        <a:pt x="147" y="498"/>
                        <a:pt x="149" y="498"/>
                      </a:cubicBezTo>
                      <a:cubicBezTo>
                        <a:pt x="150" y="499"/>
                        <a:pt x="151" y="499"/>
                        <a:pt x="152" y="500"/>
                      </a:cubicBezTo>
                      <a:cubicBezTo>
                        <a:pt x="153" y="500"/>
                        <a:pt x="153" y="500"/>
                        <a:pt x="154" y="500"/>
                      </a:cubicBezTo>
                      <a:cubicBezTo>
                        <a:pt x="155" y="501"/>
                        <a:pt x="157" y="502"/>
                        <a:pt x="159" y="502"/>
                      </a:cubicBezTo>
                      <a:cubicBezTo>
                        <a:pt x="160" y="503"/>
                        <a:pt x="161" y="503"/>
                        <a:pt x="162" y="504"/>
                      </a:cubicBezTo>
                      <a:cubicBezTo>
                        <a:pt x="163" y="504"/>
                        <a:pt x="163" y="504"/>
                        <a:pt x="163" y="504"/>
                      </a:cubicBezTo>
                      <a:cubicBezTo>
                        <a:pt x="165" y="505"/>
                        <a:pt x="167" y="505"/>
                        <a:pt x="169" y="506"/>
                      </a:cubicBezTo>
                      <a:cubicBezTo>
                        <a:pt x="170" y="506"/>
                        <a:pt x="171" y="506"/>
                        <a:pt x="172" y="507"/>
                      </a:cubicBezTo>
                      <a:cubicBezTo>
                        <a:pt x="173" y="507"/>
                        <a:pt x="173" y="507"/>
                        <a:pt x="174" y="507"/>
                      </a:cubicBezTo>
                      <a:cubicBezTo>
                        <a:pt x="175" y="508"/>
                        <a:pt x="177" y="508"/>
                        <a:pt x="179" y="508"/>
                      </a:cubicBezTo>
                      <a:cubicBezTo>
                        <a:pt x="180" y="509"/>
                        <a:pt x="182" y="509"/>
                        <a:pt x="183" y="509"/>
                      </a:cubicBezTo>
                      <a:cubicBezTo>
                        <a:pt x="183" y="509"/>
                        <a:pt x="184" y="509"/>
                        <a:pt x="184" y="510"/>
                      </a:cubicBezTo>
                      <a:cubicBezTo>
                        <a:pt x="186" y="510"/>
                        <a:pt x="188" y="510"/>
                        <a:pt x="190" y="511"/>
                      </a:cubicBezTo>
                      <a:cubicBezTo>
                        <a:pt x="192" y="511"/>
                        <a:pt x="193" y="511"/>
                        <a:pt x="194" y="511"/>
                      </a:cubicBezTo>
                      <a:cubicBezTo>
                        <a:pt x="194" y="511"/>
                        <a:pt x="194" y="511"/>
                        <a:pt x="195" y="511"/>
                      </a:cubicBezTo>
                      <a:cubicBezTo>
                        <a:pt x="198" y="512"/>
                        <a:pt x="201" y="512"/>
                        <a:pt x="204" y="513"/>
                      </a:cubicBezTo>
                      <a:cubicBezTo>
                        <a:pt x="205" y="513"/>
                        <a:pt x="205" y="513"/>
                        <a:pt x="205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10" y="513"/>
                        <a:pt x="214" y="513"/>
                        <a:pt x="218" y="513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6" name="Freeform 342">
                  <a:extLst>
                    <a:ext uri="{FF2B5EF4-FFF2-40B4-BE49-F238E27FC236}">
                      <a16:creationId xmlns:a16="http://schemas.microsoft.com/office/drawing/2014/main" id="{6D9E1DC3-DCFA-4878-987F-705E7FD266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557" y="868363"/>
                  <a:ext cx="2562224" cy="5146675"/>
                </a:xfrm>
                <a:custGeom>
                  <a:avLst/>
                  <a:gdLst>
                    <a:gd name="T0" fmla="*/ 677 w 679"/>
                    <a:gd name="T1" fmla="*/ 493 h 1365"/>
                    <a:gd name="T2" fmla="*/ 670 w 679"/>
                    <a:gd name="T3" fmla="*/ 436 h 1365"/>
                    <a:gd name="T4" fmla="*/ 661 w 679"/>
                    <a:gd name="T5" fmla="*/ 393 h 1365"/>
                    <a:gd name="T6" fmla="*/ 647 w 679"/>
                    <a:gd name="T7" fmla="*/ 346 h 1365"/>
                    <a:gd name="T8" fmla="*/ 623 w 679"/>
                    <a:gd name="T9" fmla="*/ 285 h 1365"/>
                    <a:gd name="T10" fmla="*/ 595 w 679"/>
                    <a:gd name="T11" fmla="*/ 231 h 1365"/>
                    <a:gd name="T12" fmla="*/ 568 w 679"/>
                    <a:gd name="T13" fmla="*/ 191 h 1365"/>
                    <a:gd name="T14" fmla="*/ 524 w 679"/>
                    <a:gd name="T15" fmla="*/ 138 h 1365"/>
                    <a:gd name="T16" fmla="*/ 489 w 679"/>
                    <a:gd name="T17" fmla="*/ 104 h 1365"/>
                    <a:gd name="T18" fmla="*/ 450 w 679"/>
                    <a:gd name="T19" fmla="*/ 74 h 1365"/>
                    <a:gd name="T20" fmla="*/ 423 w 679"/>
                    <a:gd name="T21" fmla="*/ 56 h 1365"/>
                    <a:gd name="T22" fmla="*/ 386 w 679"/>
                    <a:gd name="T23" fmla="*/ 37 h 1365"/>
                    <a:gd name="T24" fmla="*/ 353 w 679"/>
                    <a:gd name="T25" fmla="*/ 23 h 1365"/>
                    <a:gd name="T26" fmla="*/ 322 w 679"/>
                    <a:gd name="T27" fmla="*/ 13 h 1365"/>
                    <a:gd name="T28" fmla="*/ 280 w 679"/>
                    <a:gd name="T29" fmla="*/ 4 h 1365"/>
                    <a:gd name="T30" fmla="*/ 231 w 679"/>
                    <a:gd name="T31" fmla="*/ 0 h 1365"/>
                    <a:gd name="T32" fmla="*/ 203 w 679"/>
                    <a:gd name="T33" fmla="*/ 1 h 1365"/>
                    <a:gd name="T34" fmla="*/ 173 w 679"/>
                    <a:gd name="T35" fmla="*/ 4 h 1365"/>
                    <a:gd name="T36" fmla="*/ 18 w 679"/>
                    <a:gd name="T37" fmla="*/ 39 h 1365"/>
                    <a:gd name="T38" fmla="*/ 52 w 679"/>
                    <a:gd name="T39" fmla="*/ 35 h 1365"/>
                    <a:gd name="T40" fmla="*/ 105 w 679"/>
                    <a:gd name="T41" fmla="*/ 35 h 1365"/>
                    <a:gd name="T42" fmla="*/ 160 w 679"/>
                    <a:gd name="T43" fmla="*/ 44 h 1365"/>
                    <a:gd name="T44" fmla="*/ 213 w 679"/>
                    <a:gd name="T45" fmla="*/ 61 h 1365"/>
                    <a:gd name="T46" fmla="*/ 261 w 679"/>
                    <a:gd name="T47" fmla="*/ 84 h 1365"/>
                    <a:gd name="T48" fmla="*/ 312 w 679"/>
                    <a:gd name="T49" fmla="*/ 117 h 1365"/>
                    <a:gd name="T50" fmla="*/ 369 w 679"/>
                    <a:gd name="T51" fmla="*/ 167 h 1365"/>
                    <a:gd name="T52" fmla="*/ 417 w 679"/>
                    <a:gd name="T53" fmla="*/ 224 h 1365"/>
                    <a:gd name="T54" fmla="*/ 449 w 679"/>
                    <a:gd name="T55" fmla="*/ 274 h 1365"/>
                    <a:gd name="T56" fmla="*/ 478 w 679"/>
                    <a:gd name="T57" fmla="*/ 332 h 1365"/>
                    <a:gd name="T58" fmla="*/ 500 w 679"/>
                    <a:gd name="T59" fmla="*/ 390 h 1365"/>
                    <a:gd name="T60" fmla="*/ 516 w 679"/>
                    <a:gd name="T61" fmla="*/ 450 h 1365"/>
                    <a:gd name="T62" fmla="*/ 525 w 679"/>
                    <a:gd name="T63" fmla="*/ 504 h 1365"/>
                    <a:gd name="T64" fmla="*/ 528 w 679"/>
                    <a:gd name="T65" fmla="*/ 579 h 1365"/>
                    <a:gd name="T66" fmla="*/ 525 w 679"/>
                    <a:gd name="T67" fmla="*/ 614 h 1365"/>
                    <a:gd name="T68" fmla="*/ 512 w 679"/>
                    <a:gd name="T69" fmla="*/ 680 h 1365"/>
                    <a:gd name="T70" fmla="*/ 495 w 679"/>
                    <a:gd name="T71" fmla="*/ 734 h 1365"/>
                    <a:gd name="T72" fmla="*/ 468 w 679"/>
                    <a:gd name="T73" fmla="*/ 803 h 1365"/>
                    <a:gd name="T74" fmla="*/ 433 w 679"/>
                    <a:gd name="T75" fmla="*/ 878 h 1365"/>
                    <a:gd name="T76" fmla="*/ 394 w 679"/>
                    <a:gd name="T77" fmla="*/ 953 h 1365"/>
                    <a:gd name="T78" fmla="*/ 352 w 679"/>
                    <a:gd name="T79" fmla="*/ 1024 h 1365"/>
                    <a:gd name="T80" fmla="*/ 277 w 679"/>
                    <a:gd name="T81" fmla="*/ 1144 h 1365"/>
                    <a:gd name="T82" fmla="*/ 247 w 679"/>
                    <a:gd name="T83" fmla="*/ 1189 h 1365"/>
                    <a:gd name="T84" fmla="*/ 209 w 679"/>
                    <a:gd name="T85" fmla="*/ 1243 h 1365"/>
                    <a:gd name="T86" fmla="*/ 172 w 679"/>
                    <a:gd name="T87" fmla="*/ 1294 h 1365"/>
                    <a:gd name="T88" fmla="*/ 145 w 679"/>
                    <a:gd name="T89" fmla="*/ 1329 h 1365"/>
                    <a:gd name="T90" fmla="*/ 130 w 679"/>
                    <a:gd name="T91" fmla="*/ 1349 h 1365"/>
                    <a:gd name="T92" fmla="*/ 268 w 679"/>
                    <a:gd name="T93" fmla="*/ 1331 h 1365"/>
                    <a:gd name="T94" fmla="*/ 287 w 679"/>
                    <a:gd name="T95" fmla="*/ 1306 h 1365"/>
                    <a:gd name="T96" fmla="*/ 304 w 679"/>
                    <a:gd name="T97" fmla="*/ 1284 h 1365"/>
                    <a:gd name="T98" fmla="*/ 334 w 679"/>
                    <a:gd name="T99" fmla="*/ 1244 h 1365"/>
                    <a:gd name="T100" fmla="*/ 359 w 679"/>
                    <a:gd name="T101" fmla="*/ 1209 h 1365"/>
                    <a:gd name="T102" fmla="*/ 397 w 679"/>
                    <a:gd name="T103" fmla="*/ 1155 h 1365"/>
                    <a:gd name="T104" fmla="*/ 427 w 679"/>
                    <a:gd name="T105" fmla="*/ 1111 h 1365"/>
                    <a:gd name="T106" fmla="*/ 479 w 679"/>
                    <a:gd name="T107" fmla="*/ 1030 h 1365"/>
                    <a:gd name="T108" fmla="*/ 529 w 679"/>
                    <a:gd name="T109" fmla="*/ 947 h 1365"/>
                    <a:gd name="T110" fmla="*/ 570 w 679"/>
                    <a:gd name="T111" fmla="*/ 871 h 1365"/>
                    <a:gd name="T112" fmla="*/ 602 w 679"/>
                    <a:gd name="T113" fmla="*/ 807 h 1365"/>
                    <a:gd name="T114" fmla="*/ 629 w 679"/>
                    <a:gd name="T115" fmla="*/ 746 h 1365"/>
                    <a:gd name="T116" fmla="*/ 646 w 679"/>
                    <a:gd name="T117" fmla="*/ 701 h 1365"/>
                    <a:gd name="T118" fmla="*/ 662 w 679"/>
                    <a:gd name="T119" fmla="*/ 649 h 1365"/>
                    <a:gd name="T120" fmla="*/ 669 w 679"/>
                    <a:gd name="T121" fmla="*/ 618 h 1365"/>
                    <a:gd name="T122" fmla="*/ 676 w 679"/>
                    <a:gd name="T123" fmla="*/ 578 h 1365"/>
                    <a:gd name="T124" fmla="*/ 679 w 679"/>
                    <a:gd name="T125" fmla="*/ 548 h 13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679" h="1365">
                      <a:moveTo>
                        <a:pt x="679" y="529"/>
                      </a:moveTo>
                      <a:cubicBezTo>
                        <a:pt x="679" y="527"/>
                        <a:pt x="679" y="525"/>
                        <a:pt x="679" y="523"/>
                      </a:cubicBezTo>
                      <a:cubicBezTo>
                        <a:pt x="679" y="516"/>
                        <a:pt x="678" y="509"/>
                        <a:pt x="678" y="502"/>
                      </a:cubicBezTo>
                      <a:cubicBezTo>
                        <a:pt x="678" y="501"/>
                        <a:pt x="678" y="500"/>
                        <a:pt x="678" y="499"/>
                      </a:cubicBezTo>
                      <a:cubicBezTo>
                        <a:pt x="678" y="497"/>
                        <a:pt x="678" y="495"/>
                        <a:pt x="677" y="493"/>
                      </a:cubicBezTo>
                      <a:cubicBezTo>
                        <a:pt x="677" y="485"/>
                        <a:pt x="676" y="478"/>
                        <a:pt x="675" y="470"/>
                      </a:cubicBezTo>
                      <a:cubicBezTo>
                        <a:pt x="675" y="468"/>
                        <a:pt x="675" y="467"/>
                        <a:pt x="675" y="465"/>
                      </a:cubicBezTo>
                      <a:cubicBezTo>
                        <a:pt x="675" y="463"/>
                        <a:pt x="674" y="461"/>
                        <a:pt x="674" y="460"/>
                      </a:cubicBezTo>
                      <a:cubicBezTo>
                        <a:pt x="674" y="457"/>
                        <a:pt x="673" y="455"/>
                        <a:pt x="673" y="452"/>
                      </a:cubicBezTo>
                      <a:cubicBezTo>
                        <a:pt x="672" y="447"/>
                        <a:pt x="671" y="442"/>
                        <a:pt x="670" y="436"/>
                      </a:cubicBezTo>
                      <a:cubicBezTo>
                        <a:pt x="670" y="434"/>
                        <a:pt x="670" y="432"/>
                        <a:pt x="669" y="429"/>
                      </a:cubicBezTo>
                      <a:cubicBezTo>
                        <a:pt x="669" y="428"/>
                        <a:pt x="669" y="427"/>
                        <a:pt x="669" y="426"/>
                      </a:cubicBezTo>
                      <a:cubicBezTo>
                        <a:pt x="668" y="423"/>
                        <a:pt x="667" y="420"/>
                        <a:pt x="667" y="417"/>
                      </a:cubicBezTo>
                      <a:cubicBezTo>
                        <a:pt x="666" y="413"/>
                        <a:pt x="665" y="409"/>
                        <a:pt x="664" y="405"/>
                      </a:cubicBezTo>
                      <a:cubicBezTo>
                        <a:pt x="663" y="401"/>
                        <a:pt x="662" y="397"/>
                        <a:pt x="661" y="393"/>
                      </a:cubicBezTo>
                      <a:cubicBezTo>
                        <a:pt x="660" y="389"/>
                        <a:pt x="659" y="385"/>
                        <a:pt x="658" y="381"/>
                      </a:cubicBezTo>
                      <a:cubicBezTo>
                        <a:pt x="658" y="380"/>
                        <a:pt x="658" y="379"/>
                        <a:pt x="658" y="378"/>
                      </a:cubicBezTo>
                      <a:cubicBezTo>
                        <a:pt x="657" y="376"/>
                        <a:pt x="656" y="373"/>
                        <a:pt x="655" y="370"/>
                      </a:cubicBezTo>
                      <a:cubicBezTo>
                        <a:pt x="654" y="366"/>
                        <a:pt x="652" y="361"/>
                        <a:pt x="651" y="356"/>
                      </a:cubicBezTo>
                      <a:cubicBezTo>
                        <a:pt x="650" y="352"/>
                        <a:pt x="649" y="349"/>
                        <a:pt x="647" y="346"/>
                      </a:cubicBezTo>
                      <a:cubicBezTo>
                        <a:pt x="646" y="341"/>
                        <a:pt x="644" y="336"/>
                        <a:pt x="643" y="332"/>
                      </a:cubicBezTo>
                      <a:cubicBezTo>
                        <a:pt x="641" y="328"/>
                        <a:pt x="640" y="325"/>
                        <a:pt x="639" y="321"/>
                      </a:cubicBezTo>
                      <a:cubicBezTo>
                        <a:pt x="637" y="317"/>
                        <a:pt x="635" y="313"/>
                        <a:pt x="633" y="308"/>
                      </a:cubicBezTo>
                      <a:cubicBezTo>
                        <a:pt x="632" y="305"/>
                        <a:pt x="631" y="301"/>
                        <a:pt x="629" y="298"/>
                      </a:cubicBezTo>
                      <a:cubicBezTo>
                        <a:pt x="627" y="294"/>
                        <a:pt x="625" y="289"/>
                        <a:pt x="623" y="285"/>
                      </a:cubicBezTo>
                      <a:cubicBezTo>
                        <a:pt x="622" y="282"/>
                        <a:pt x="620" y="278"/>
                        <a:pt x="619" y="275"/>
                      </a:cubicBezTo>
                      <a:cubicBezTo>
                        <a:pt x="616" y="271"/>
                        <a:pt x="614" y="267"/>
                        <a:pt x="612" y="262"/>
                      </a:cubicBezTo>
                      <a:cubicBezTo>
                        <a:pt x="610" y="259"/>
                        <a:pt x="609" y="256"/>
                        <a:pt x="607" y="253"/>
                      </a:cubicBezTo>
                      <a:cubicBezTo>
                        <a:pt x="605" y="249"/>
                        <a:pt x="602" y="245"/>
                        <a:pt x="600" y="240"/>
                      </a:cubicBezTo>
                      <a:cubicBezTo>
                        <a:pt x="598" y="237"/>
                        <a:pt x="597" y="234"/>
                        <a:pt x="595" y="231"/>
                      </a:cubicBezTo>
                      <a:cubicBezTo>
                        <a:pt x="592" y="227"/>
                        <a:pt x="590" y="223"/>
                        <a:pt x="587" y="219"/>
                      </a:cubicBezTo>
                      <a:cubicBezTo>
                        <a:pt x="585" y="216"/>
                        <a:pt x="583" y="213"/>
                        <a:pt x="582" y="211"/>
                      </a:cubicBezTo>
                      <a:cubicBezTo>
                        <a:pt x="579" y="206"/>
                        <a:pt x="575" y="201"/>
                        <a:pt x="572" y="197"/>
                      </a:cubicBezTo>
                      <a:cubicBezTo>
                        <a:pt x="571" y="195"/>
                        <a:pt x="570" y="193"/>
                        <a:pt x="568" y="191"/>
                      </a:cubicBezTo>
                      <a:cubicBezTo>
                        <a:pt x="568" y="191"/>
                        <a:pt x="568" y="191"/>
                        <a:pt x="568" y="191"/>
                      </a:cubicBezTo>
                      <a:cubicBezTo>
                        <a:pt x="564" y="185"/>
                        <a:pt x="560" y="180"/>
                        <a:pt x="555" y="174"/>
                      </a:cubicBezTo>
                      <a:cubicBezTo>
                        <a:pt x="555" y="173"/>
                        <a:pt x="554" y="173"/>
                        <a:pt x="553" y="172"/>
                      </a:cubicBezTo>
                      <a:cubicBezTo>
                        <a:pt x="548" y="165"/>
                        <a:pt x="543" y="159"/>
                        <a:pt x="538" y="153"/>
                      </a:cubicBezTo>
                      <a:cubicBezTo>
                        <a:pt x="538" y="153"/>
                        <a:pt x="538" y="153"/>
                        <a:pt x="538" y="153"/>
                      </a:cubicBezTo>
                      <a:cubicBezTo>
                        <a:pt x="533" y="148"/>
                        <a:pt x="529" y="143"/>
                        <a:pt x="524" y="138"/>
                      </a:cubicBezTo>
                      <a:cubicBezTo>
                        <a:pt x="523" y="137"/>
                        <a:pt x="521" y="135"/>
                        <a:pt x="520" y="134"/>
                      </a:cubicBezTo>
                      <a:cubicBezTo>
                        <a:pt x="517" y="131"/>
                        <a:pt x="515" y="128"/>
                        <a:pt x="512" y="126"/>
                      </a:cubicBezTo>
                      <a:cubicBezTo>
                        <a:pt x="512" y="125"/>
                        <a:pt x="511" y="125"/>
                        <a:pt x="510" y="124"/>
                      </a:cubicBezTo>
                      <a:cubicBezTo>
                        <a:pt x="504" y="118"/>
                        <a:pt x="497" y="111"/>
                        <a:pt x="490" y="105"/>
                      </a:cubicBezTo>
                      <a:cubicBezTo>
                        <a:pt x="490" y="105"/>
                        <a:pt x="489" y="105"/>
                        <a:pt x="489" y="104"/>
                      </a:cubicBezTo>
                      <a:cubicBezTo>
                        <a:pt x="488" y="104"/>
                        <a:pt x="487" y="103"/>
                        <a:pt x="486" y="102"/>
                      </a:cubicBezTo>
                      <a:cubicBezTo>
                        <a:pt x="481" y="97"/>
                        <a:pt x="475" y="93"/>
                        <a:pt x="470" y="89"/>
                      </a:cubicBezTo>
                      <a:cubicBezTo>
                        <a:pt x="469" y="88"/>
                        <a:pt x="468" y="87"/>
                        <a:pt x="467" y="87"/>
                      </a:cubicBezTo>
                      <a:cubicBezTo>
                        <a:pt x="466" y="85"/>
                        <a:pt x="464" y="84"/>
                        <a:pt x="463" y="83"/>
                      </a:cubicBezTo>
                      <a:cubicBezTo>
                        <a:pt x="459" y="80"/>
                        <a:pt x="455" y="77"/>
                        <a:pt x="450" y="74"/>
                      </a:cubicBezTo>
                      <a:cubicBezTo>
                        <a:pt x="449" y="73"/>
                        <a:pt x="448" y="72"/>
                        <a:pt x="446" y="71"/>
                      </a:cubicBezTo>
                      <a:cubicBezTo>
                        <a:pt x="445" y="70"/>
                        <a:pt x="444" y="70"/>
                        <a:pt x="442" y="69"/>
                      </a:cubicBezTo>
                      <a:cubicBezTo>
                        <a:pt x="439" y="66"/>
                        <a:pt x="435" y="64"/>
                        <a:pt x="431" y="62"/>
                      </a:cubicBezTo>
                      <a:cubicBezTo>
                        <a:pt x="429" y="60"/>
                        <a:pt x="428" y="59"/>
                        <a:pt x="426" y="58"/>
                      </a:cubicBezTo>
                      <a:cubicBezTo>
                        <a:pt x="425" y="58"/>
                        <a:pt x="424" y="57"/>
                        <a:pt x="423" y="56"/>
                      </a:cubicBezTo>
                      <a:cubicBezTo>
                        <a:pt x="419" y="54"/>
                        <a:pt x="416" y="52"/>
                        <a:pt x="412" y="50"/>
                      </a:cubicBezTo>
                      <a:cubicBezTo>
                        <a:pt x="410" y="49"/>
                        <a:pt x="408" y="48"/>
                        <a:pt x="406" y="47"/>
                      </a:cubicBezTo>
                      <a:cubicBezTo>
                        <a:pt x="405" y="46"/>
                        <a:pt x="404" y="46"/>
                        <a:pt x="403" y="45"/>
                      </a:cubicBezTo>
                      <a:cubicBezTo>
                        <a:pt x="400" y="43"/>
                        <a:pt x="396" y="42"/>
                        <a:pt x="392" y="40"/>
                      </a:cubicBezTo>
                      <a:cubicBezTo>
                        <a:pt x="390" y="39"/>
                        <a:pt x="388" y="38"/>
                        <a:pt x="386" y="37"/>
                      </a:cubicBezTo>
                      <a:cubicBezTo>
                        <a:pt x="385" y="36"/>
                        <a:pt x="384" y="36"/>
                        <a:pt x="383" y="36"/>
                      </a:cubicBezTo>
                      <a:cubicBezTo>
                        <a:pt x="380" y="34"/>
                        <a:pt x="376" y="33"/>
                        <a:pt x="373" y="31"/>
                      </a:cubicBezTo>
                      <a:cubicBezTo>
                        <a:pt x="370" y="30"/>
                        <a:pt x="368" y="29"/>
                        <a:pt x="366" y="28"/>
                      </a:cubicBezTo>
                      <a:cubicBezTo>
                        <a:pt x="365" y="28"/>
                        <a:pt x="364" y="27"/>
                        <a:pt x="363" y="27"/>
                      </a:cubicBezTo>
                      <a:cubicBezTo>
                        <a:pt x="360" y="26"/>
                        <a:pt x="356" y="24"/>
                        <a:pt x="353" y="23"/>
                      </a:cubicBezTo>
                      <a:cubicBezTo>
                        <a:pt x="350" y="22"/>
                        <a:pt x="348" y="21"/>
                        <a:pt x="345" y="20"/>
                      </a:cubicBezTo>
                      <a:cubicBezTo>
                        <a:pt x="344" y="20"/>
                        <a:pt x="344" y="20"/>
                        <a:pt x="343" y="20"/>
                      </a:cubicBezTo>
                      <a:cubicBezTo>
                        <a:pt x="339" y="18"/>
                        <a:pt x="336" y="17"/>
                        <a:pt x="332" y="16"/>
                      </a:cubicBezTo>
                      <a:cubicBezTo>
                        <a:pt x="330" y="16"/>
                        <a:pt x="327" y="15"/>
                        <a:pt x="324" y="14"/>
                      </a:cubicBezTo>
                      <a:cubicBezTo>
                        <a:pt x="324" y="14"/>
                        <a:pt x="323" y="14"/>
                        <a:pt x="322" y="13"/>
                      </a:cubicBezTo>
                      <a:cubicBezTo>
                        <a:pt x="318" y="12"/>
                        <a:pt x="314" y="11"/>
                        <a:pt x="310" y="10"/>
                      </a:cubicBezTo>
                      <a:cubicBezTo>
                        <a:pt x="308" y="10"/>
                        <a:pt x="305" y="9"/>
                        <a:pt x="303" y="9"/>
                      </a:cubicBezTo>
                      <a:cubicBezTo>
                        <a:pt x="302" y="8"/>
                        <a:pt x="301" y="8"/>
                        <a:pt x="301" y="8"/>
                      </a:cubicBezTo>
                      <a:cubicBezTo>
                        <a:pt x="296" y="7"/>
                        <a:pt x="292" y="7"/>
                        <a:pt x="287" y="6"/>
                      </a:cubicBezTo>
                      <a:cubicBezTo>
                        <a:pt x="285" y="5"/>
                        <a:pt x="282" y="5"/>
                        <a:pt x="280" y="4"/>
                      </a:cubicBezTo>
                      <a:cubicBezTo>
                        <a:pt x="280" y="4"/>
                        <a:pt x="279" y="4"/>
                        <a:pt x="279" y="4"/>
                      </a:cubicBezTo>
                      <a:cubicBezTo>
                        <a:pt x="272" y="3"/>
                        <a:pt x="266" y="3"/>
                        <a:pt x="259" y="2"/>
                      </a:cubicBezTo>
                      <a:cubicBezTo>
                        <a:pt x="258" y="2"/>
                        <a:pt x="257" y="2"/>
                        <a:pt x="256" y="2"/>
                      </a:cubicBezTo>
                      <a:cubicBezTo>
                        <a:pt x="256" y="2"/>
                        <a:pt x="256" y="2"/>
                        <a:pt x="256" y="2"/>
                      </a:cubicBezTo>
                      <a:cubicBezTo>
                        <a:pt x="248" y="1"/>
                        <a:pt x="240" y="1"/>
                        <a:pt x="231" y="0"/>
                      </a:cubicBezTo>
                      <a:cubicBezTo>
                        <a:pt x="231" y="0"/>
                        <a:pt x="231" y="0"/>
                        <a:pt x="230" y="0"/>
                      </a:cubicBezTo>
                      <a:cubicBezTo>
                        <a:pt x="230" y="0"/>
                        <a:pt x="230" y="0"/>
                        <a:pt x="230" y="0"/>
                      </a:cubicBezTo>
                      <a:cubicBezTo>
                        <a:pt x="227" y="0"/>
                        <a:pt x="224" y="0"/>
                        <a:pt x="220" y="0"/>
                      </a:cubicBezTo>
                      <a:cubicBezTo>
                        <a:pt x="219" y="0"/>
                        <a:pt x="217" y="0"/>
                        <a:pt x="216" y="1"/>
                      </a:cubicBezTo>
                      <a:cubicBezTo>
                        <a:pt x="211" y="1"/>
                        <a:pt x="207" y="1"/>
                        <a:pt x="203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197" y="1"/>
                        <a:pt x="193" y="2"/>
                        <a:pt x="188" y="2"/>
                      </a:cubicBezTo>
                      <a:cubicBezTo>
                        <a:pt x="186" y="3"/>
                        <a:pt x="185" y="3"/>
                        <a:pt x="183" y="3"/>
                      </a:cubicBezTo>
                      <a:cubicBezTo>
                        <a:pt x="180" y="3"/>
                        <a:pt x="176" y="4"/>
                        <a:pt x="173" y="4"/>
                      </a:cubicBezTo>
                      <a:cubicBezTo>
                        <a:pt x="172" y="5"/>
                        <a:pt x="172" y="5"/>
                        <a:pt x="171" y="5"/>
                      </a:cubicBezTo>
                      <a:cubicBezTo>
                        <a:pt x="170" y="5"/>
                        <a:pt x="169" y="5"/>
                        <a:pt x="169" y="5"/>
                      </a:cubicBezTo>
                      <a:cubicBezTo>
                        <a:pt x="163" y="6"/>
                        <a:pt x="157" y="7"/>
                        <a:pt x="151" y="9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6" y="41"/>
                        <a:pt x="12" y="40"/>
                        <a:pt x="18" y="39"/>
                      </a:cubicBezTo>
                      <a:cubicBezTo>
                        <a:pt x="19" y="39"/>
                        <a:pt x="21" y="38"/>
                        <a:pt x="23" y="38"/>
                      </a:cubicBezTo>
                      <a:cubicBezTo>
                        <a:pt x="26" y="38"/>
                        <a:pt x="29" y="37"/>
                        <a:pt x="33" y="37"/>
                      </a:cubicBezTo>
                      <a:cubicBezTo>
                        <a:pt x="34" y="37"/>
                        <a:pt x="36" y="36"/>
                        <a:pt x="37" y="36"/>
                      </a:cubicBezTo>
                      <a:cubicBezTo>
                        <a:pt x="42" y="36"/>
                        <a:pt x="47" y="35"/>
                        <a:pt x="52" y="35"/>
                      </a:cubicBezTo>
                      <a:cubicBezTo>
                        <a:pt x="52" y="35"/>
                        <a:pt x="52" y="35"/>
                        <a:pt x="52" y="35"/>
                      </a:cubicBezTo>
                      <a:cubicBezTo>
                        <a:pt x="57" y="35"/>
                        <a:pt x="61" y="34"/>
                        <a:pt x="65" y="34"/>
                      </a:cubicBezTo>
                      <a:cubicBezTo>
                        <a:pt x="67" y="34"/>
                        <a:pt x="68" y="34"/>
                        <a:pt x="70" y="34"/>
                      </a:cubicBezTo>
                      <a:cubicBezTo>
                        <a:pt x="73" y="34"/>
                        <a:pt x="76" y="34"/>
                        <a:pt x="79" y="34"/>
                      </a:cubicBezTo>
                      <a:cubicBezTo>
                        <a:pt x="80" y="34"/>
                        <a:pt x="80" y="34"/>
                        <a:pt x="81" y="34"/>
                      </a:cubicBezTo>
                      <a:cubicBezTo>
                        <a:pt x="89" y="34"/>
                        <a:pt x="97" y="35"/>
                        <a:pt x="105" y="35"/>
                      </a:cubicBezTo>
                      <a:cubicBezTo>
                        <a:pt x="106" y="35"/>
                        <a:pt x="107" y="36"/>
                        <a:pt x="109" y="36"/>
                      </a:cubicBezTo>
                      <a:cubicBezTo>
                        <a:pt x="115" y="36"/>
                        <a:pt x="122" y="37"/>
                        <a:pt x="128" y="38"/>
                      </a:cubicBezTo>
                      <a:cubicBezTo>
                        <a:pt x="131" y="38"/>
                        <a:pt x="134" y="39"/>
                        <a:pt x="137" y="39"/>
                      </a:cubicBezTo>
                      <a:cubicBezTo>
                        <a:pt x="141" y="40"/>
                        <a:pt x="146" y="41"/>
                        <a:pt x="150" y="42"/>
                      </a:cubicBezTo>
                      <a:cubicBezTo>
                        <a:pt x="153" y="43"/>
                        <a:pt x="157" y="43"/>
                        <a:pt x="160" y="44"/>
                      </a:cubicBezTo>
                      <a:cubicBezTo>
                        <a:pt x="164" y="45"/>
                        <a:pt x="168" y="46"/>
                        <a:pt x="171" y="47"/>
                      </a:cubicBezTo>
                      <a:cubicBezTo>
                        <a:pt x="175" y="48"/>
                        <a:pt x="178" y="49"/>
                        <a:pt x="182" y="50"/>
                      </a:cubicBezTo>
                      <a:cubicBezTo>
                        <a:pt x="185" y="51"/>
                        <a:pt x="189" y="52"/>
                        <a:pt x="192" y="53"/>
                      </a:cubicBezTo>
                      <a:cubicBezTo>
                        <a:pt x="195" y="54"/>
                        <a:pt x="199" y="56"/>
                        <a:pt x="202" y="57"/>
                      </a:cubicBezTo>
                      <a:cubicBezTo>
                        <a:pt x="206" y="58"/>
                        <a:pt x="209" y="59"/>
                        <a:pt x="213" y="61"/>
                      </a:cubicBezTo>
                      <a:cubicBezTo>
                        <a:pt x="216" y="62"/>
                        <a:pt x="219" y="63"/>
                        <a:pt x="222" y="65"/>
                      </a:cubicBezTo>
                      <a:cubicBezTo>
                        <a:pt x="226" y="66"/>
                        <a:pt x="229" y="68"/>
                        <a:pt x="233" y="69"/>
                      </a:cubicBezTo>
                      <a:cubicBezTo>
                        <a:pt x="236" y="71"/>
                        <a:pt x="239" y="72"/>
                        <a:pt x="242" y="74"/>
                      </a:cubicBezTo>
                      <a:cubicBezTo>
                        <a:pt x="245" y="75"/>
                        <a:pt x="249" y="77"/>
                        <a:pt x="252" y="79"/>
                      </a:cubicBezTo>
                      <a:cubicBezTo>
                        <a:pt x="255" y="81"/>
                        <a:pt x="258" y="82"/>
                        <a:pt x="261" y="84"/>
                      </a:cubicBezTo>
                      <a:cubicBezTo>
                        <a:pt x="265" y="86"/>
                        <a:pt x="269" y="88"/>
                        <a:pt x="272" y="90"/>
                      </a:cubicBezTo>
                      <a:cubicBezTo>
                        <a:pt x="275" y="92"/>
                        <a:pt x="278" y="93"/>
                        <a:pt x="281" y="95"/>
                      </a:cubicBezTo>
                      <a:cubicBezTo>
                        <a:pt x="284" y="98"/>
                        <a:pt x="288" y="100"/>
                        <a:pt x="292" y="102"/>
                      </a:cubicBezTo>
                      <a:cubicBezTo>
                        <a:pt x="294" y="104"/>
                        <a:pt x="297" y="106"/>
                        <a:pt x="300" y="108"/>
                      </a:cubicBezTo>
                      <a:cubicBezTo>
                        <a:pt x="304" y="111"/>
                        <a:pt x="308" y="114"/>
                        <a:pt x="312" y="117"/>
                      </a:cubicBezTo>
                      <a:cubicBezTo>
                        <a:pt x="315" y="119"/>
                        <a:pt x="317" y="121"/>
                        <a:pt x="319" y="122"/>
                      </a:cubicBezTo>
                      <a:cubicBezTo>
                        <a:pt x="325" y="127"/>
                        <a:pt x="330" y="131"/>
                        <a:pt x="335" y="136"/>
                      </a:cubicBezTo>
                      <a:cubicBezTo>
                        <a:pt x="337" y="137"/>
                        <a:pt x="338" y="138"/>
                        <a:pt x="339" y="139"/>
                      </a:cubicBezTo>
                      <a:cubicBezTo>
                        <a:pt x="346" y="145"/>
                        <a:pt x="353" y="151"/>
                        <a:pt x="360" y="158"/>
                      </a:cubicBezTo>
                      <a:cubicBezTo>
                        <a:pt x="363" y="161"/>
                        <a:pt x="366" y="164"/>
                        <a:pt x="369" y="167"/>
                      </a:cubicBezTo>
                      <a:cubicBezTo>
                        <a:pt x="371" y="169"/>
                        <a:pt x="372" y="170"/>
                        <a:pt x="374" y="172"/>
                      </a:cubicBezTo>
                      <a:cubicBezTo>
                        <a:pt x="378" y="177"/>
                        <a:pt x="383" y="182"/>
                        <a:pt x="388" y="187"/>
                      </a:cubicBezTo>
                      <a:cubicBezTo>
                        <a:pt x="393" y="193"/>
                        <a:pt x="398" y="199"/>
                        <a:pt x="403" y="205"/>
                      </a:cubicBezTo>
                      <a:cubicBezTo>
                        <a:pt x="403" y="206"/>
                        <a:pt x="404" y="207"/>
                        <a:pt x="405" y="208"/>
                      </a:cubicBezTo>
                      <a:cubicBezTo>
                        <a:pt x="409" y="213"/>
                        <a:pt x="413" y="219"/>
                        <a:pt x="417" y="224"/>
                      </a:cubicBezTo>
                      <a:cubicBezTo>
                        <a:pt x="419" y="226"/>
                        <a:pt x="420" y="228"/>
                        <a:pt x="422" y="230"/>
                      </a:cubicBezTo>
                      <a:cubicBezTo>
                        <a:pt x="425" y="235"/>
                        <a:pt x="428" y="240"/>
                        <a:pt x="431" y="244"/>
                      </a:cubicBezTo>
                      <a:cubicBezTo>
                        <a:pt x="433" y="247"/>
                        <a:pt x="435" y="250"/>
                        <a:pt x="436" y="252"/>
                      </a:cubicBezTo>
                      <a:cubicBezTo>
                        <a:pt x="439" y="257"/>
                        <a:pt x="442" y="261"/>
                        <a:pt x="444" y="265"/>
                      </a:cubicBezTo>
                      <a:cubicBezTo>
                        <a:pt x="446" y="268"/>
                        <a:pt x="448" y="271"/>
                        <a:pt x="449" y="274"/>
                      </a:cubicBezTo>
                      <a:cubicBezTo>
                        <a:pt x="452" y="278"/>
                        <a:pt x="454" y="282"/>
                        <a:pt x="456" y="287"/>
                      </a:cubicBezTo>
                      <a:cubicBezTo>
                        <a:pt x="458" y="290"/>
                        <a:pt x="460" y="293"/>
                        <a:pt x="461" y="296"/>
                      </a:cubicBezTo>
                      <a:cubicBezTo>
                        <a:pt x="464" y="300"/>
                        <a:pt x="466" y="305"/>
                        <a:pt x="468" y="309"/>
                      </a:cubicBezTo>
                      <a:cubicBezTo>
                        <a:pt x="470" y="312"/>
                        <a:pt x="471" y="315"/>
                        <a:pt x="473" y="319"/>
                      </a:cubicBezTo>
                      <a:cubicBezTo>
                        <a:pt x="475" y="323"/>
                        <a:pt x="477" y="327"/>
                        <a:pt x="478" y="332"/>
                      </a:cubicBezTo>
                      <a:cubicBezTo>
                        <a:pt x="480" y="335"/>
                        <a:pt x="481" y="338"/>
                        <a:pt x="483" y="342"/>
                      </a:cubicBezTo>
                      <a:cubicBezTo>
                        <a:pt x="485" y="346"/>
                        <a:pt x="486" y="351"/>
                        <a:pt x="488" y="355"/>
                      </a:cubicBezTo>
                      <a:cubicBezTo>
                        <a:pt x="489" y="359"/>
                        <a:pt x="491" y="362"/>
                        <a:pt x="492" y="365"/>
                      </a:cubicBezTo>
                      <a:cubicBezTo>
                        <a:pt x="494" y="370"/>
                        <a:pt x="495" y="375"/>
                        <a:pt x="497" y="379"/>
                      </a:cubicBezTo>
                      <a:cubicBezTo>
                        <a:pt x="498" y="383"/>
                        <a:pt x="499" y="386"/>
                        <a:pt x="500" y="390"/>
                      </a:cubicBezTo>
                      <a:cubicBezTo>
                        <a:pt x="502" y="394"/>
                        <a:pt x="503" y="399"/>
                        <a:pt x="505" y="404"/>
                      </a:cubicBezTo>
                      <a:cubicBezTo>
                        <a:pt x="506" y="408"/>
                        <a:pt x="507" y="411"/>
                        <a:pt x="508" y="414"/>
                      </a:cubicBezTo>
                      <a:cubicBezTo>
                        <a:pt x="509" y="418"/>
                        <a:pt x="510" y="422"/>
                        <a:pt x="511" y="426"/>
                      </a:cubicBezTo>
                      <a:cubicBezTo>
                        <a:pt x="512" y="430"/>
                        <a:pt x="513" y="434"/>
                        <a:pt x="514" y="438"/>
                      </a:cubicBezTo>
                      <a:cubicBezTo>
                        <a:pt x="514" y="442"/>
                        <a:pt x="515" y="446"/>
                        <a:pt x="516" y="450"/>
                      </a:cubicBezTo>
                      <a:cubicBezTo>
                        <a:pt x="517" y="454"/>
                        <a:pt x="518" y="459"/>
                        <a:pt x="519" y="463"/>
                      </a:cubicBezTo>
                      <a:cubicBezTo>
                        <a:pt x="519" y="465"/>
                        <a:pt x="519" y="468"/>
                        <a:pt x="520" y="470"/>
                      </a:cubicBezTo>
                      <a:cubicBezTo>
                        <a:pt x="521" y="475"/>
                        <a:pt x="522" y="481"/>
                        <a:pt x="522" y="486"/>
                      </a:cubicBezTo>
                      <a:cubicBezTo>
                        <a:pt x="523" y="488"/>
                        <a:pt x="523" y="491"/>
                        <a:pt x="523" y="493"/>
                      </a:cubicBezTo>
                      <a:cubicBezTo>
                        <a:pt x="524" y="497"/>
                        <a:pt x="524" y="500"/>
                        <a:pt x="525" y="504"/>
                      </a:cubicBezTo>
                      <a:cubicBezTo>
                        <a:pt x="525" y="511"/>
                        <a:pt x="526" y="519"/>
                        <a:pt x="527" y="527"/>
                      </a:cubicBezTo>
                      <a:cubicBezTo>
                        <a:pt x="527" y="530"/>
                        <a:pt x="527" y="533"/>
                        <a:pt x="527" y="536"/>
                      </a:cubicBezTo>
                      <a:cubicBezTo>
                        <a:pt x="528" y="543"/>
                        <a:pt x="528" y="550"/>
                        <a:pt x="528" y="557"/>
                      </a:cubicBezTo>
                      <a:cubicBezTo>
                        <a:pt x="528" y="560"/>
                        <a:pt x="529" y="563"/>
                        <a:pt x="529" y="566"/>
                      </a:cubicBezTo>
                      <a:cubicBezTo>
                        <a:pt x="529" y="570"/>
                        <a:pt x="529" y="575"/>
                        <a:pt x="528" y="579"/>
                      </a:cubicBezTo>
                      <a:cubicBezTo>
                        <a:pt x="528" y="580"/>
                        <a:pt x="528" y="581"/>
                        <a:pt x="528" y="582"/>
                      </a:cubicBezTo>
                      <a:cubicBezTo>
                        <a:pt x="528" y="586"/>
                        <a:pt x="528" y="590"/>
                        <a:pt x="528" y="594"/>
                      </a:cubicBezTo>
                      <a:cubicBezTo>
                        <a:pt x="527" y="596"/>
                        <a:pt x="527" y="597"/>
                        <a:pt x="527" y="599"/>
                      </a:cubicBezTo>
                      <a:cubicBezTo>
                        <a:pt x="527" y="602"/>
                        <a:pt x="526" y="606"/>
                        <a:pt x="526" y="609"/>
                      </a:cubicBezTo>
                      <a:cubicBezTo>
                        <a:pt x="526" y="611"/>
                        <a:pt x="526" y="613"/>
                        <a:pt x="525" y="614"/>
                      </a:cubicBezTo>
                      <a:cubicBezTo>
                        <a:pt x="525" y="619"/>
                        <a:pt x="524" y="625"/>
                        <a:pt x="523" y="630"/>
                      </a:cubicBezTo>
                      <a:cubicBezTo>
                        <a:pt x="523" y="631"/>
                        <a:pt x="523" y="632"/>
                        <a:pt x="522" y="633"/>
                      </a:cubicBezTo>
                      <a:cubicBezTo>
                        <a:pt x="521" y="639"/>
                        <a:pt x="520" y="645"/>
                        <a:pt x="519" y="651"/>
                      </a:cubicBezTo>
                      <a:cubicBezTo>
                        <a:pt x="519" y="653"/>
                        <a:pt x="518" y="654"/>
                        <a:pt x="518" y="655"/>
                      </a:cubicBezTo>
                      <a:cubicBezTo>
                        <a:pt x="516" y="663"/>
                        <a:pt x="514" y="671"/>
                        <a:pt x="512" y="680"/>
                      </a:cubicBezTo>
                      <a:cubicBezTo>
                        <a:pt x="512" y="681"/>
                        <a:pt x="511" y="681"/>
                        <a:pt x="511" y="682"/>
                      </a:cubicBezTo>
                      <a:cubicBezTo>
                        <a:pt x="509" y="692"/>
                        <a:pt x="506" y="701"/>
                        <a:pt x="503" y="711"/>
                      </a:cubicBezTo>
                      <a:cubicBezTo>
                        <a:pt x="502" y="712"/>
                        <a:pt x="502" y="714"/>
                        <a:pt x="501" y="716"/>
                      </a:cubicBezTo>
                      <a:cubicBezTo>
                        <a:pt x="500" y="720"/>
                        <a:pt x="499" y="724"/>
                        <a:pt x="497" y="728"/>
                      </a:cubicBezTo>
                      <a:cubicBezTo>
                        <a:pt x="496" y="730"/>
                        <a:pt x="496" y="732"/>
                        <a:pt x="495" y="734"/>
                      </a:cubicBezTo>
                      <a:cubicBezTo>
                        <a:pt x="494" y="739"/>
                        <a:pt x="492" y="743"/>
                        <a:pt x="490" y="747"/>
                      </a:cubicBezTo>
                      <a:cubicBezTo>
                        <a:pt x="490" y="749"/>
                        <a:pt x="489" y="750"/>
                        <a:pt x="489" y="752"/>
                      </a:cubicBezTo>
                      <a:cubicBezTo>
                        <a:pt x="486" y="760"/>
                        <a:pt x="483" y="767"/>
                        <a:pt x="480" y="775"/>
                      </a:cubicBezTo>
                      <a:cubicBezTo>
                        <a:pt x="479" y="776"/>
                        <a:pt x="479" y="778"/>
                        <a:pt x="478" y="779"/>
                      </a:cubicBezTo>
                      <a:cubicBezTo>
                        <a:pt x="475" y="787"/>
                        <a:pt x="472" y="795"/>
                        <a:pt x="468" y="803"/>
                      </a:cubicBezTo>
                      <a:cubicBezTo>
                        <a:pt x="468" y="803"/>
                        <a:pt x="468" y="803"/>
                        <a:pt x="468" y="803"/>
                      </a:cubicBezTo>
                      <a:cubicBezTo>
                        <a:pt x="463" y="814"/>
                        <a:pt x="458" y="826"/>
                        <a:pt x="452" y="838"/>
                      </a:cubicBezTo>
                      <a:cubicBezTo>
                        <a:pt x="452" y="839"/>
                        <a:pt x="452" y="840"/>
                        <a:pt x="451" y="841"/>
                      </a:cubicBezTo>
                      <a:cubicBezTo>
                        <a:pt x="446" y="852"/>
                        <a:pt x="441" y="863"/>
                        <a:pt x="435" y="874"/>
                      </a:cubicBezTo>
                      <a:cubicBezTo>
                        <a:pt x="435" y="875"/>
                        <a:pt x="434" y="877"/>
                        <a:pt x="433" y="878"/>
                      </a:cubicBezTo>
                      <a:cubicBezTo>
                        <a:pt x="429" y="886"/>
                        <a:pt x="425" y="894"/>
                        <a:pt x="421" y="901"/>
                      </a:cubicBezTo>
                      <a:cubicBezTo>
                        <a:pt x="421" y="902"/>
                        <a:pt x="420" y="903"/>
                        <a:pt x="420" y="904"/>
                      </a:cubicBezTo>
                      <a:cubicBezTo>
                        <a:pt x="416" y="912"/>
                        <a:pt x="412" y="919"/>
                        <a:pt x="408" y="926"/>
                      </a:cubicBezTo>
                      <a:cubicBezTo>
                        <a:pt x="408" y="927"/>
                        <a:pt x="407" y="928"/>
                        <a:pt x="406" y="930"/>
                      </a:cubicBezTo>
                      <a:cubicBezTo>
                        <a:pt x="402" y="937"/>
                        <a:pt x="398" y="945"/>
                        <a:pt x="394" y="953"/>
                      </a:cubicBezTo>
                      <a:cubicBezTo>
                        <a:pt x="393" y="954"/>
                        <a:pt x="392" y="956"/>
                        <a:pt x="391" y="957"/>
                      </a:cubicBezTo>
                      <a:cubicBezTo>
                        <a:pt x="387" y="965"/>
                        <a:pt x="383" y="973"/>
                        <a:pt x="378" y="980"/>
                      </a:cubicBezTo>
                      <a:cubicBezTo>
                        <a:pt x="378" y="981"/>
                        <a:pt x="378" y="981"/>
                        <a:pt x="378" y="981"/>
                      </a:cubicBezTo>
                      <a:cubicBezTo>
                        <a:pt x="370" y="995"/>
                        <a:pt x="362" y="1009"/>
                        <a:pt x="354" y="1022"/>
                      </a:cubicBezTo>
                      <a:cubicBezTo>
                        <a:pt x="353" y="1023"/>
                        <a:pt x="353" y="1024"/>
                        <a:pt x="352" y="1024"/>
                      </a:cubicBezTo>
                      <a:cubicBezTo>
                        <a:pt x="344" y="1038"/>
                        <a:pt x="336" y="1051"/>
                        <a:pt x="328" y="1064"/>
                      </a:cubicBezTo>
                      <a:cubicBezTo>
                        <a:pt x="328" y="1065"/>
                        <a:pt x="327" y="1066"/>
                        <a:pt x="326" y="1067"/>
                      </a:cubicBezTo>
                      <a:cubicBezTo>
                        <a:pt x="318" y="1080"/>
                        <a:pt x="310" y="1093"/>
                        <a:pt x="302" y="1105"/>
                      </a:cubicBezTo>
                      <a:cubicBezTo>
                        <a:pt x="302" y="1106"/>
                        <a:pt x="301" y="1106"/>
                        <a:pt x="301" y="1107"/>
                      </a:cubicBezTo>
                      <a:cubicBezTo>
                        <a:pt x="293" y="1120"/>
                        <a:pt x="285" y="1132"/>
                        <a:pt x="277" y="1144"/>
                      </a:cubicBezTo>
                      <a:cubicBezTo>
                        <a:pt x="276" y="1144"/>
                        <a:pt x="276" y="1145"/>
                        <a:pt x="276" y="1145"/>
                      </a:cubicBezTo>
                      <a:cubicBezTo>
                        <a:pt x="272" y="1152"/>
                        <a:pt x="267" y="1158"/>
                        <a:pt x="263" y="1164"/>
                      </a:cubicBezTo>
                      <a:cubicBezTo>
                        <a:pt x="262" y="1166"/>
                        <a:pt x="261" y="1167"/>
                        <a:pt x="260" y="1168"/>
                      </a:cubicBezTo>
                      <a:cubicBezTo>
                        <a:pt x="256" y="1175"/>
                        <a:pt x="252" y="1181"/>
                        <a:pt x="248" y="1187"/>
                      </a:cubicBezTo>
                      <a:cubicBezTo>
                        <a:pt x="247" y="1187"/>
                        <a:pt x="247" y="1188"/>
                        <a:pt x="247" y="1189"/>
                      </a:cubicBezTo>
                      <a:cubicBezTo>
                        <a:pt x="243" y="1194"/>
                        <a:pt x="239" y="1199"/>
                        <a:pt x="235" y="1205"/>
                      </a:cubicBezTo>
                      <a:cubicBezTo>
                        <a:pt x="234" y="1206"/>
                        <a:pt x="234" y="1207"/>
                        <a:pt x="233" y="1208"/>
                      </a:cubicBezTo>
                      <a:cubicBezTo>
                        <a:pt x="229" y="1214"/>
                        <a:pt x="225" y="1220"/>
                        <a:pt x="221" y="1225"/>
                      </a:cubicBezTo>
                      <a:cubicBezTo>
                        <a:pt x="220" y="1226"/>
                        <a:pt x="220" y="1227"/>
                        <a:pt x="219" y="1228"/>
                      </a:cubicBezTo>
                      <a:cubicBezTo>
                        <a:pt x="215" y="1233"/>
                        <a:pt x="212" y="1238"/>
                        <a:pt x="209" y="1243"/>
                      </a:cubicBezTo>
                      <a:cubicBezTo>
                        <a:pt x="208" y="1243"/>
                        <a:pt x="208" y="1244"/>
                        <a:pt x="207" y="1245"/>
                      </a:cubicBezTo>
                      <a:cubicBezTo>
                        <a:pt x="203" y="1250"/>
                        <a:pt x="200" y="1255"/>
                        <a:pt x="196" y="1260"/>
                      </a:cubicBezTo>
                      <a:cubicBezTo>
                        <a:pt x="195" y="1261"/>
                        <a:pt x="195" y="1262"/>
                        <a:pt x="194" y="1263"/>
                      </a:cubicBezTo>
                      <a:cubicBezTo>
                        <a:pt x="187" y="1273"/>
                        <a:pt x="180" y="1282"/>
                        <a:pt x="174" y="1291"/>
                      </a:cubicBezTo>
                      <a:cubicBezTo>
                        <a:pt x="173" y="1292"/>
                        <a:pt x="172" y="1293"/>
                        <a:pt x="172" y="1294"/>
                      </a:cubicBezTo>
                      <a:cubicBezTo>
                        <a:pt x="168" y="1298"/>
                        <a:pt x="165" y="1302"/>
                        <a:pt x="163" y="1306"/>
                      </a:cubicBezTo>
                      <a:cubicBezTo>
                        <a:pt x="162" y="1306"/>
                        <a:pt x="162" y="1307"/>
                        <a:pt x="161" y="1307"/>
                      </a:cubicBezTo>
                      <a:cubicBezTo>
                        <a:pt x="159" y="1311"/>
                        <a:pt x="156" y="1314"/>
                        <a:pt x="154" y="1318"/>
                      </a:cubicBezTo>
                      <a:cubicBezTo>
                        <a:pt x="153" y="1318"/>
                        <a:pt x="153" y="1319"/>
                        <a:pt x="152" y="1319"/>
                      </a:cubicBezTo>
                      <a:cubicBezTo>
                        <a:pt x="150" y="1323"/>
                        <a:pt x="147" y="1326"/>
                        <a:pt x="145" y="1329"/>
                      </a:cubicBezTo>
                      <a:cubicBezTo>
                        <a:pt x="145" y="1330"/>
                        <a:pt x="144" y="1330"/>
                        <a:pt x="144" y="1331"/>
                      </a:cubicBezTo>
                      <a:cubicBezTo>
                        <a:pt x="141" y="1334"/>
                        <a:pt x="139" y="1337"/>
                        <a:pt x="137" y="1339"/>
                      </a:cubicBezTo>
                      <a:cubicBezTo>
                        <a:pt x="137" y="1340"/>
                        <a:pt x="137" y="1340"/>
                        <a:pt x="137" y="1340"/>
                      </a:cubicBezTo>
                      <a:cubicBezTo>
                        <a:pt x="135" y="1343"/>
                        <a:pt x="133" y="1345"/>
                        <a:pt x="131" y="1347"/>
                      </a:cubicBezTo>
                      <a:cubicBezTo>
                        <a:pt x="131" y="1348"/>
                        <a:pt x="130" y="1348"/>
                        <a:pt x="130" y="1349"/>
                      </a:cubicBezTo>
                      <a:cubicBezTo>
                        <a:pt x="126" y="1353"/>
                        <a:pt x="124" y="1357"/>
                        <a:pt x="121" y="1360"/>
                      </a:cubicBezTo>
                      <a:cubicBezTo>
                        <a:pt x="121" y="1360"/>
                        <a:pt x="121" y="1360"/>
                        <a:pt x="121" y="1360"/>
                      </a:cubicBezTo>
                      <a:cubicBezTo>
                        <a:pt x="120" y="1362"/>
                        <a:pt x="119" y="1363"/>
                        <a:pt x="118" y="1364"/>
                      </a:cubicBezTo>
                      <a:cubicBezTo>
                        <a:pt x="118" y="1364"/>
                        <a:pt x="118" y="1365"/>
                        <a:pt x="117" y="1365"/>
                      </a:cubicBezTo>
                      <a:cubicBezTo>
                        <a:pt x="268" y="1331"/>
                        <a:pt x="268" y="1331"/>
                        <a:pt x="268" y="1331"/>
                      </a:cubicBezTo>
                      <a:cubicBezTo>
                        <a:pt x="269" y="1330"/>
                        <a:pt x="270" y="1329"/>
                        <a:pt x="272" y="1327"/>
                      </a:cubicBezTo>
                      <a:cubicBezTo>
                        <a:pt x="272" y="1327"/>
                        <a:pt x="272" y="1326"/>
                        <a:pt x="272" y="1326"/>
                      </a:cubicBezTo>
                      <a:cubicBezTo>
                        <a:pt x="274" y="1323"/>
                        <a:pt x="277" y="1320"/>
                        <a:pt x="281" y="1315"/>
                      </a:cubicBezTo>
                      <a:cubicBezTo>
                        <a:pt x="281" y="1315"/>
                        <a:pt x="281" y="1314"/>
                        <a:pt x="282" y="1314"/>
                      </a:cubicBezTo>
                      <a:cubicBezTo>
                        <a:pt x="284" y="1311"/>
                        <a:pt x="285" y="1309"/>
                        <a:pt x="287" y="1306"/>
                      </a:cubicBezTo>
                      <a:cubicBezTo>
                        <a:pt x="288" y="1306"/>
                        <a:pt x="288" y="1306"/>
                        <a:pt x="288" y="1306"/>
                      </a:cubicBezTo>
                      <a:cubicBezTo>
                        <a:pt x="290" y="1303"/>
                        <a:pt x="292" y="1300"/>
                        <a:pt x="294" y="1298"/>
                      </a:cubicBezTo>
                      <a:cubicBezTo>
                        <a:pt x="295" y="1297"/>
                        <a:pt x="295" y="1296"/>
                        <a:pt x="296" y="1295"/>
                      </a:cubicBezTo>
                      <a:cubicBezTo>
                        <a:pt x="298" y="1292"/>
                        <a:pt x="300" y="1289"/>
                        <a:pt x="303" y="1286"/>
                      </a:cubicBezTo>
                      <a:cubicBezTo>
                        <a:pt x="303" y="1285"/>
                        <a:pt x="304" y="1285"/>
                        <a:pt x="304" y="1284"/>
                      </a:cubicBezTo>
                      <a:cubicBezTo>
                        <a:pt x="307" y="1281"/>
                        <a:pt x="309" y="1277"/>
                        <a:pt x="312" y="1274"/>
                      </a:cubicBezTo>
                      <a:cubicBezTo>
                        <a:pt x="312" y="1273"/>
                        <a:pt x="313" y="1273"/>
                        <a:pt x="313" y="1272"/>
                      </a:cubicBezTo>
                      <a:cubicBezTo>
                        <a:pt x="316" y="1268"/>
                        <a:pt x="319" y="1264"/>
                        <a:pt x="322" y="1260"/>
                      </a:cubicBezTo>
                      <a:cubicBezTo>
                        <a:pt x="323" y="1259"/>
                        <a:pt x="323" y="1258"/>
                        <a:pt x="324" y="1257"/>
                      </a:cubicBezTo>
                      <a:cubicBezTo>
                        <a:pt x="327" y="1253"/>
                        <a:pt x="331" y="1249"/>
                        <a:pt x="334" y="1244"/>
                      </a:cubicBezTo>
                      <a:cubicBezTo>
                        <a:pt x="334" y="1244"/>
                        <a:pt x="334" y="1244"/>
                        <a:pt x="334" y="1244"/>
                      </a:cubicBezTo>
                      <a:cubicBezTo>
                        <a:pt x="337" y="1239"/>
                        <a:pt x="341" y="1235"/>
                        <a:pt x="344" y="1230"/>
                      </a:cubicBezTo>
                      <a:cubicBezTo>
                        <a:pt x="345" y="1229"/>
                        <a:pt x="346" y="1228"/>
                        <a:pt x="347" y="1226"/>
                      </a:cubicBezTo>
                      <a:cubicBezTo>
                        <a:pt x="350" y="1222"/>
                        <a:pt x="354" y="1217"/>
                        <a:pt x="358" y="1211"/>
                      </a:cubicBezTo>
                      <a:cubicBezTo>
                        <a:pt x="358" y="1211"/>
                        <a:pt x="359" y="1210"/>
                        <a:pt x="359" y="1209"/>
                      </a:cubicBezTo>
                      <a:cubicBezTo>
                        <a:pt x="363" y="1204"/>
                        <a:pt x="366" y="1200"/>
                        <a:pt x="369" y="1195"/>
                      </a:cubicBezTo>
                      <a:cubicBezTo>
                        <a:pt x="370" y="1194"/>
                        <a:pt x="371" y="1193"/>
                        <a:pt x="372" y="1191"/>
                      </a:cubicBezTo>
                      <a:cubicBezTo>
                        <a:pt x="376" y="1186"/>
                        <a:pt x="379" y="1180"/>
                        <a:pt x="383" y="1175"/>
                      </a:cubicBezTo>
                      <a:cubicBezTo>
                        <a:pt x="384" y="1174"/>
                        <a:pt x="385" y="1172"/>
                        <a:pt x="386" y="1171"/>
                      </a:cubicBezTo>
                      <a:cubicBezTo>
                        <a:pt x="390" y="1166"/>
                        <a:pt x="393" y="1160"/>
                        <a:pt x="397" y="1155"/>
                      </a:cubicBezTo>
                      <a:cubicBezTo>
                        <a:pt x="398" y="1154"/>
                        <a:pt x="398" y="1154"/>
                        <a:pt x="399" y="1153"/>
                      </a:cubicBezTo>
                      <a:cubicBezTo>
                        <a:pt x="403" y="1147"/>
                        <a:pt x="407" y="1141"/>
                        <a:pt x="411" y="1135"/>
                      </a:cubicBezTo>
                      <a:cubicBezTo>
                        <a:pt x="412" y="1133"/>
                        <a:pt x="413" y="1132"/>
                        <a:pt x="414" y="1130"/>
                      </a:cubicBezTo>
                      <a:cubicBezTo>
                        <a:pt x="418" y="1124"/>
                        <a:pt x="422" y="1118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35" y="1098"/>
                        <a:pt x="443" y="1086"/>
                        <a:pt x="451" y="1073"/>
                      </a:cubicBezTo>
                      <a:cubicBezTo>
                        <a:pt x="452" y="1073"/>
                        <a:pt x="452" y="1072"/>
                        <a:pt x="453" y="1072"/>
                      </a:cubicBezTo>
                      <a:cubicBezTo>
                        <a:pt x="461" y="1059"/>
                        <a:pt x="469" y="1046"/>
                        <a:pt x="477" y="1033"/>
                      </a:cubicBezTo>
                      <a:cubicBezTo>
                        <a:pt x="478" y="1032"/>
                        <a:pt x="478" y="1031"/>
                        <a:pt x="479" y="1030"/>
                      </a:cubicBezTo>
                      <a:cubicBezTo>
                        <a:pt x="487" y="1017"/>
                        <a:pt x="495" y="1004"/>
                        <a:pt x="503" y="991"/>
                      </a:cubicBezTo>
                      <a:cubicBezTo>
                        <a:pt x="503" y="990"/>
                        <a:pt x="504" y="989"/>
                        <a:pt x="504" y="989"/>
                      </a:cubicBezTo>
                      <a:cubicBezTo>
                        <a:pt x="512" y="975"/>
                        <a:pt x="521" y="961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33" y="939"/>
                        <a:pt x="538" y="931"/>
                        <a:pt x="542" y="924"/>
                      </a:cubicBezTo>
                      <a:cubicBezTo>
                        <a:pt x="543" y="922"/>
                        <a:pt x="544" y="920"/>
                        <a:pt x="545" y="919"/>
                      </a:cubicBezTo>
                      <a:cubicBezTo>
                        <a:pt x="549" y="911"/>
                        <a:pt x="553" y="904"/>
                        <a:pt x="557" y="896"/>
                      </a:cubicBezTo>
                      <a:cubicBezTo>
                        <a:pt x="558" y="895"/>
                        <a:pt x="558" y="894"/>
                        <a:pt x="559" y="892"/>
                      </a:cubicBezTo>
                      <a:cubicBezTo>
                        <a:pt x="563" y="885"/>
                        <a:pt x="567" y="878"/>
                        <a:pt x="570" y="871"/>
                      </a:cubicBezTo>
                      <a:cubicBezTo>
                        <a:pt x="571" y="870"/>
                        <a:pt x="571" y="869"/>
                        <a:pt x="572" y="868"/>
                      </a:cubicBezTo>
                      <a:cubicBezTo>
                        <a:pt x="576" y="860"/>
                        <a:pt x="580" y="852"/>
                        <a:pt x="584" y="845"/>
                      </a:cubicBezTo>
                      <a:cubicBezTo>
                        <a:pt x="584" y="844"/>
                        <a:pt x="585" y="843"/>
                        <a:pt x="585" y="842"/>
                      </a:cubicBezTo>
                      <a:cubicBezTo>
                        <a:pt x="585" y="842"/>
                        <a:pt x="586" y="841"/>
                        <a:pt x="586" y="840"/>
                      </a:cubicBezTo>
                      <a:cubicBezTo>
                        <a:pt x="591" y="829"/>
                        <a:pt x="597" y="818"/>
                        <a:pt x="602" y="807"/>
                      </a:cubicBezTo>
                      <a:cubicBezTo>
                        <a:pt x="602" y="806"/>
                        <a:pt x="603" y="805"/>
                        <a:pt x="603" y="804"/>
                      </a:cubicBezTo>
                      <a:cubicBezTo>
                        <a:pt x="609" y="793"/>
                        <a:pt x="614" y="781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22" y="761"/>
                        <a:pt x="625" y="753"/>
                        <a:pt x="629" y="746"/>
                      </a:cubicBezTo>
                      <a:cubicBezTo>
                        <a:pt x="629" y="744"/>
                        <a:pt x="630" y="743"/>
                        <a:pt x="630" y="741"/>
                      </a:cubicBezTo>
                      <a:cubicBezTo>
                        <a:pt x="633" y="734"/>
                        <a:pt x="636" y="726"/>
                        <a:pt x="639" y="719"/>
                      </a:cubicBezTo>
                      <a:cubicBezTo>
                        <a:pt x="639" y="718"/>
                        <a:pt x="640" y="718"/>
                        <a:pt x="640" y="717"/>
                      </a:cubicBezTo>
                      <a:cubicBezTo>
                        <a:pt x="640" y="716"/>
                        <a:pt x="641" y="715"/>
                        <a:pt x="641" y="713"/>
                      </a:cubicBezTo>
                      <a:cubicBezTo>
                        <a:pt x="643" y="709"/>
                        <a:pt x="644" y="705"/>
                        <a:pt x="646" y="701"/>
                      </a:cubicBezTo>
                      <a:cubicBezTo>
                        <a:pt x="646" y="699"/>
                        <a:pt x="647" y="697"/>
                        <a:pt x="648" y="695"/>
                      </a:cubicBezTo>
                      <a:cubicBezTo>
                        <a:pt x="649" y="690"/>
                        <a:pt x="651" y="686"/>
                        <a:pt x="652" y="682"/>
                      </a:cubicBezTo>
                      <a:cubicBezTo>
                        <a:pt x="652" y="681"/>
                        <a:pt x="653" y="679"/>
                        <a:pt x="653" y="678"/>
                      </a:cubicBezTo>
                      <a:cubicBezTo>
                        <a:pt x="653" y="678"/>
                        <a:pt x="653" y="677"/>
                        <a:pt x="654" y="677"/>
                      </a:cubicBezTo>
                      <a:cubicBezTo>
                        <a:pt x="657" y="667"/>
                        <a:pt x="659" y="658"/>
                        <a:pt x="662" y="649"/>
                      </a:cubicBezTo>
                      <a:cubicBezTo>
                        <a:pt x="662" y="648"/>
                        <a:pt x="662" y="647"/>
                        <a:pt x="662" y="647"/>
                      </a:cubicBezTo>
                      <a:cubicBezTo>
                        <a:pt x="662" y="647"/>
                        <a:pt x="662" y="646"/>
                        <a:pt x="663" y="646"/>
                      </a:cubicBezTo>
                      <a:cubicBezTo>
                        <a:pt x="665" y="638"/>
                        <a:pt x="667" y="630"/>
                        <a:pt x="669" y="621"/>
                      </a:cubicBezTo>
                      <a:cubicBezTo>
                        <a:pt x="669" y="621"/>
                        <a:pt x="669" y="620"/>
                        <a:pt x="669" y="619"/>
                      </a:cubicBezTo>
                      <a:cubicBezTo>
                        <a:pt x="669" y="619"/>
                        <a:pt x="669" y="618"/>
                        <a:pt x="669" y="618"/>
                      </a:cubicBezTo>
                      <a:cubicBezTo>
                        <a:pt x="671" y="611"/>
                        <a:pt x="672" y="605"/>
                        <a:pt x="673" y="599"/>
                      </a:cubicBezTo>
                      <a:cubicBezTo>
                        <a:pt x="673" y="599"/>
                        <a:pt x="673" y="599"/>
                        <a:pt x="673" y="598"/>
                      </a:cubicBezTo>
                      <a:cubicBezTo>
                        <a:pt x="673" y="598"/>
                        <a:pt x="673" y="597"/>
                        <a:pt x="674" y="596"/>
                      </a:cubicBezTo>
                      <a:cubicBezTo>
                        <a:pt x="674" y="591"/>
                        <a:pt x="675" y="586"/>
                        <a:pt x="676" y="581"/>
                      </a:cubicBezTo>
                      <a:cubicBezTo>
                        <a:pt x="676" y="580"/>
                        <a:pt x="676" y="579"/>
                        <a:pt x="676" y="578"/>
                      </a:cubicBezTo>
                      <a:cubicBezTo>
                        <a:pt x="676" y="577"/>
                        <a:pt x="676" y="576"/>
                        <a:pt x="677" y="576"/>
                      </a:cubicBezTo>
                      <a:cubicBezTo>
                        <a:pt x="677" y="572"/>
                        <a:pt x="677" y="569"/>
                        <a:pt x="678" y="565"/>
                      </a:cubicBezTo>
                      <a:cubicBezTo>
                        <a:pt x="678" y="564"/>
                        <a:pt x="678" y="563"/>
                        <a:pt x="678" y="562"/>
                      </a:cubicBezTo>
                      <a:cubicBezTo>
                        <a:pt x="678" y="561"/>
                        <a:pt x="678" y="561"/>
                        <a:pt x="678" y="560"/>
                      </a:cubicBezTo>
                      <a:cubicBezTo>
                        <a:pt x="678" y="556"/>
                        <a:pt x="679" y="552"/>
                        <a:pt x="679" y="548"/>
                      </a:cubicBezTo>
                      <a:cubicBezTo>
                        <a:pt x="679" y="548"/>
                        <a:pt x="679" y="547"/>
                        <a:pt x="679" y="546"/>
                      </a:cubicBezTo>
                      <a:cubicBezTo>
                        <a:pt x="679" y="546"/>
                        <a:pt x="679" y="546"/>
                        <a:pt x="679" y="546"/>
                      </a:cubicBezTo>
                      <a:cubicBezTo>
                        <a:pt x="679" y="541"/>
                        <a:pt x="679" y="537"/>
                        <a:pt x="679" y="532"/>
                      </a:cubicBezTo>
                      <a:cubicBezTo>
                        <a:pt x="679" y="531"/>
                        <a:pt x="679" y="530"/>
                        <a:pt x="679" y="529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7" name="Freeform 343">
                  <a:extLst>
                    <a:ext uri="{FF2B5EF4-FFF2-40B4-BE49-F238E27FC236}">
                      <a16:creationId xmlns:a16="http://schemas.microsoft.com/office/drawing/2014/main" id="{A10BA793-710E-4644-B04C-0D3DDE7F48D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25926" y="919163"/>
                  <a:ext cx="3178175" cy="5086350"/>
                </a:xfrm>
                <a:custGeom>
                  <a:avLst/>
                  <a:gdLst>
                    <a:gd name="T0" fmla="*/ 416 w 842"/>
                    <a:gd name="T1" fmla="*/ 19 h 1349"/>
                    <a:gd name="T2" fmla="*/ 840 w 842"/>
                    <a:gd name="T3" fmla="*/ 550 h 1349"/>
                    <a:gd name="T4" fmla="*/ 428 w 842"/>
                    <a:gd name="T5" fmla="*/ 1349 h 1349"/>
                    <a:gd name="T6" fmla="*/ 2 w 842"/>
                    <a:gd name="T7" fmla="*/ 480 h 1349"/>
                    <a:gd name="T8" fmla="*/ 416 w 842"/>
                    <a:gd name="T9" fmla="*/ 19 h 1349"/>
                    <a:gd name="T10" fmla="*/ 423 w 842"/>
                    <a:gd name="T11" fmla="*/ 714 h 1349"/>
                    <a:gd name="T12" fmla="*/ 624 w 842"/>
                    <a:gd name="T13" fmla="*/ 490 h 1349"/>
                    <a:gd name="T14" fmla="*/ 418 w 842"/>
                    <a:gd name="T15" fmla="*/ 232 h 1349"/>
                    <a:gd name="T16" fmla="*/ 217 w 842"/>
                    <a:gd name="T17" fmla="*/ 456 h 1349"/>
                    <a:gd name="T18" fmla="*/ 423 w 842"/>
                    <a:gd name="T19" fmla="*/ 714 h 1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42" h="1349">
                      <a:moveTo>
                        <a:pt x="416" y="19"/>
                      </a:moveTo>
                      <a:cubicBezTo>
                        <a:pt x="648" y="39"/>
                        <a:pt x="837" y="276"/>
                        <a:pt x="840" y="550"/>
                      </a:cubicBezTo>
                      <a:cubicBezTo>
                        <a:pt x="842" y="824"/>
                        <a:pt x="449" y="1323"/>
                        <a:pt x="428" y="1349"/>
                      </a:cubicBezTo>
                      <a:cubicBezTo>
                        <a:pt x="407" y="1319"/>
                        <a:pt x="5" y="754"/>
                        <a:pt x="2" y="480"/>
                      </a:cubicBezTo>
                      <a:cubicBezTo>
                        <a:pt x="0" y="206"/>
                        <a:pt x="185" y="0"/>
                        <a:pt x="416" y="19"/>
                      </a:cubicBezTo>
                      <a:close/>
                      <a:moveTo>
                        <a:pt x="423" y="714"/>
                      </a:moveTo>
                      <a:cubicBezTo>
                        <a:pt x="535" y="723"/>
                        <a:pt x="625" y="623"/>
                        <a:pt x="624" y="490"/>
                      </a:cubicBezTo>
                      <a:cubicBezTo>
                        <a:pt x="623" y="357"/>
                        <a:pt x="531" y="241"/>
                        <a:pt x="418" y="232"/>
                      </a:cubicBezTo>
                      <a:cubicBezTo>
                        <a:pt x="306" y="222"/>
                        <a:pt x="216" y="323"/>
                        <a:pt x="217" y="456"/>
                      </a:cubicBezTo>
                      <a:cubicBezTo>
                        <a:pt x="218" y="589"/>
                        <a:pt x="310" y="704"/>
                        <a:pt x="423" y="714"/>
                      </a:cubicBezTo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id="{4873E7A3-8D09-48D2-A88A-CE8F001789A1}"/>
                </a:ext>
              </a:extLst>
            </p:cNvPr>
            <p:cNvGrpSpPr/>
            <p:nvPr/>
          </p:nvGrpSpPr>
          <p:grpSpPr>
            <a:xfrm>
              <a:off x="1976845" y="1877943"/>
              <a:ext cx="6751450" cy="388557"/>
              <a:chOff x="1976845" y="1448909"/>
              <a:chExt cx="6751450" cy="388557"/>
            </a:xfrm>
          </p:grpSpPr>
          <p:sp>
            <p:nvSpPr>
              <p:cNvPr id="58" name="Rectangle 10">
                <a:extLst>
                  <a:ext uri="{FF2B5EF4-FFF2-40B4-BE49-F238E27FC236}">
                    <a16:creationId xmlns:a16="http://schemas.microsoft.com/office/drawing/2014/main" id="{D133DE26-5051-4E93-8754-AD0567BFF4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6239" y="1448909"/>
                <a:ext cx="6372056" cy="31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914217">
                  <a:lnSpc>
                    <a:spcPct val="150000"/>
                  </a:lnSpc>
                </a:pP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지속가능한 신성장 동력 확보 및 도시활력 증진</a:t>
                </a:r>
                <a:endParaRPr lang="en-US" altLang="ko-KR" sz="16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endParaRPr>
              </a:p>
            </p:txBody>
          </p:sp>
          <p:grpSp>
            <p:nvGrpSpPr>
              <p:cNvPr id="59" name="그룹 58">
                <a:extLst>
                  <a:ext uri="{FF2B5EF4-FFF2-40B4-BE49-F238E27FC236}">
                    <a16:creationId xmlns:a16="http://schemas.microsoft.com/office/drawing/2014/main" id="{25A15E5A-884E-4491-95CB-F39547F3D708}"/>
                  </a:ext>
                </a:extLst>
              </p:cNvPr>
              <p:cNvGrpSpPr/>
              <p:nvPr/>
            </p:nvGrpSpPr>
            <p:grpSpPr>
              <a:xfrm>
                <a:off x="1976845" y="1539125"/>
                <a:ext cx="327035" cy="298341"/>
                <a:chOff x="4225926" y="868363"/>
                <a:chExt cx="3725855" cy="5146675"/>
              </a:xfrm>
            </p:grpSpPr>
            <p:sp>
              <p:nvSpPr>
                <p:cNvPr id="60" name="Freeform 341">
                  <a:extLst>
                    <a:ext uri="{FF2B5EF4-FFF2-40B4-BE49-F238E27FC236}">
                      <a16:creationId xmlns:a16="http://schemas.microsoft.com/office/drawing/2014/main" id="{02B3247C-D1F0-462E-805B-3687CA0FDC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108" y="1599338"/>
                  <a:ext cx="1660000" cy="2090876"/>
                </a:xfrm>
                <a:custGeom>
                  <a:avLst/>
                  <a:gdLst>
                    <a:gd name="T0" fmla="*/ 232 w 407"/>
                    <a:gd name="T1" fmla="*/ 513 h 513"/>
                    <a:gd name="T2" fmla="*/ 257 w 407"/>
                    <a:gd name="T3" fmla="*/ 509 h 513"/>
                    <a:gd name="T4" fmla="*/ 382 w 407"/>
                    <a:gd name="T5" fmla="*/ 479 h 513"/>
                    <a:gd name="T6" fmla="*/ 345 w 407"/>
                    <a:gd name="T7" fmla="*/ 478 h 513"/>
                    <a:gd name="T8" fmla="*/ 324 w 407"/>
                    <a:gd name="T9" fmla="*/ 473 h 513"/>
                    <a:gd name="T10" fmla="*/ 304 w 407"/>
                    <a:gd name="T11" fmla="*/ 467 h 513"/>
                    <a:gd name="T12" fmla="*/ 285 w 407"/>
                    <a:gd name="T13" fmla="*/ 458 h 513"/>
                    <a:gd name="T14" fmla="*/ 266 w 407"/>
                    <a:gd name="T15" fmla="*/ 446 h 513"/>
                    <a:gd name="T16" fmla="*/ 244 w 407"/>
                    <a:gd name="T17" fmla="*/ 430 h 513"/>
                    <a:gd name="T18" fmla="*/ 220 w 407"/>
                    <a:gd name="T19" fmla="*/ 406 h 513"/>
                    <a:gd name="T20" fmla="*/ 198 w 407"/>
                    <a:gd name="T21" fmla="*/ 377 h 513"/>
                    <a:gd name="T22" fmla="*/ 186 w 407"/>
                    <a:gd name="T23" fmla="*/ 357 h 513"/>
                    <a:gd name="T24" fmla="*/ 175 w 407"/>
                    <a:gd name="T25" fmla="*/ 335 h 513"/>
                    <a:gd name="T26" fmla="*/ 166 w 407"/>
                    <a:gd name="T27" fmla="*/ 312 h 513"/>
                    <a:gd name="T28" fmla="*/ 156 w 407"/>
                    <a:gd name="T29" fmla="*/ 274 h 513"/>
                    <a:gd name="T30" fmla="*/ 151 w 407"/>
                    <a:gd name="T31" fmla="*/ 240 h 513"/>
                    <a:gd name="T32" fmla="*/ 151 w 407"/>
                    <a:gd name="T33" fmla="*/ 203 h 513"/>
                    <a:gd name="T34" fmla="*/ 156 w 407"/>
                    <a:gd name="T35" fmla="*/ 162 h 513"/>
                    <a:gd name="T36" fmla="*/ 167 w 407"/>
                    <a:gd name="T37" fmla="*/ 125 h 513"/>
                    <a:gd name="T38" fmla="*/ 183 w 407"/>
                    <a:gd name="T39" fmla="*/ 91 h 513"/>
                    <a:gd name="T40" fmla="*/ 202 w 407"/>
                    <a:gd name="T41" fmla="*/ 64 h 513"/>
                    <a:gd name="T42" fmla="*/ 226 w 407"/>
                    <a:gd name="T43" fmla="*/ 39 h 513"/>
                    <a:gd name="T44" fmla="*/ 254 w 407"/>
                    <a:gd name="T45" fmla="*/ 18 h 513"/>
                    <a:gd name="T46" fmla="*/ 282 w 407"/>
                    <a:gd name="T47" fmla="*/ 6 h 513"/>
                    <a:gd name="T48" fmla="*/ 136 w 407"/>
                    <a:gd name="T49" fmla="*/ 38 h 513"/>
                    <a:gd name="T50" fmla="*/ 104 w 407"/>
                    <a:gd name="T51" fmla="*/ 52 h 513"/>
                    <a:gd name="T52" fmla="*/ 79 w 407"/>
                    <a:gd name="T53" fmla="*/ 70 h 513"/>
                    <a:gd name="T54" fmla="*/ 64 w 407"/>
                    <a:gd name="T55" fmla="*/ 83 h 513"/>
                    <a:gd name="T56" fmla="*/ 45 w 407"/>
                    <a:gd name="T57" fmla="*/ 105 h 513"/>
                    <a:gd name="T58" fmla="*/ 32 w 407"/>
                    <a:gd name="T59" fmla="*/ 125 h 513"/>
                    <a:gd name="T60" fmla="*/ 23 w 407"/>
                    <a:gd name="T61" fmla="*/ 143 h 513"/>
                    <a:gd name="T62" fmla="*/ 16 w 407"/>
                    <a:gd name="T63" fmla="*/ 160 h 513"/>
                    <a:gd name="T64" fmla="*/ 9 w 407"/>
                    <a:gd name="T65" fmla="*/ 182 h 513"/>
                    <a:gd name="T66" fmla="*/ 4 w 407"/>
                    <a:gd name="T67" fmla="*/ 205 h 513"/>
                    <a:gd name="T68" fmla="*/ 1 w 407"/>
                    <a:gd name="T69" fmla="*/ 229 h 513"/>
                    <a:gd name="T70" fmla="*/ 0 w 407"/>
                    <a:gd name="T71" fmla="*/ 255 h 513"/>
                    <a:gd name="T72" fmla="*/ 1 w 407"/>
                    <a:gd name="T73" fmla="*/ 271 h 513"/>
                    <a:gd name="T74" fmla="*/ 2 w 407"/>
                    <a:gd name="T75" fmla="*/ 289 h 513"/>
                    <a:gd name="T76" fmla="*/ 10 w 407"/>
                    <a:gd name="T77" fmla="*/ 329 h 513"/>
                    <a:gd name="T78" fmla="*/ 15 w 407"/>
                    <a:gd name="T79" fmla="*/ 346 h 513"/>
                    <a:gd name="T80" fmla="*/ 24 w 407"/>
                    <a:gd name="T81" fmla="*/ 369 h 513"/>
                    <a:gd name="T82" fmla="*/ 35 w 407"/>
                    <a:gd name="T83" fmla="*/ 391 h 513"/>
                    <a:gd name="T84" fmla="*/ 47 w 407"/>
                    <a:gd name="T85" fmla="*/ 411 h 513"/>
                    <a:gd name="T86" fmla="*/ 69 w 407"/>
                    <a:gd name="T87" fmla="*/ 439 h 513"/>
                    <a:gd name="T88" fmla="*/ 81 w 407"/>
                    <a:gd name="T89" fmla="*/ 452 h 513"/>
                    <a:gd name="T90" fmla="*/ 94 w 407"/>
                    <a:gd name="T91" fmla="*/ 464 h 513"/>
                    <a:gd name="T92" fmla="*/ 111 w 407"/>
                    <a:gd name="T93" fmla="*/ 477 h 513"/>
                    <a:gd name="T94" fmla="*/ 123 w 407"/>
                    <a:gd name="T95" fmla="*/ 485 h 513"/>
                    <a:gd name="T96" fmla="*/ 134 w 407"/>
                    <a:gd name="T97" fmla="*/ 491 h 513"/>
                    <a:gd name="T98" fmla="*/ 149 w 407"/>
                    <a:gd name="T99" fmla="*/ 498 h 513"/>
                    <a:gd name="T100" fmla="*/ 162 w 407"/>
                    <a:gd name="T101" fmla="*/ 504 h 513"/>
                    <a:gd name="T102" fmla="*/ 174 w 407"/>
                    <a:gd name="T103" fmla="*/ 507 h 513"/>
                    <a:gd name="T104" fmla="*/ 190 w 407"/>
                    <a:gd name="T105" fmla="*/ 511 h 513"/>
                    <a:gd name="T106" fmla="*/ 205 w 407"/>
                    <a:gd name="T107" fmla="*/ 513 h 5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407" h="513">
                      <a:moveTo>
                        <a:pt x="218" y="513"/>
                      </a:moveTo>
                      <a:cubicBezTo>
                        <a:pt x="218" y="513"/>
                        <a:pt x="218" y="513"/>
                        <a:pt x="218" y="513"/>
                      </a:cubicBezTo>
                      <a:cubicBezTo>
                        <a:pt x="223" y="513"/>
                        <a:pt x="227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6" y="513"/>
                        <a:pt x="241" y="512"/>
                        <a:pt x="246" y="511"/>
                      </a:cubicBezTo>
                      <a:cubicBezTo>
                        <a:pt x="246" y="511"/>
                        <a:pt x="247" y="511"/>
                        <a:pt x="247" y="511"/>
                      </a:cubicBezTo>
                      <a:cubicBezTo>
                        <a:pt x="250" y="511"/>
                        <a:pt x="253" y="510"/>
                        <a:pt x="257" y="509"/>
                      </a:cubicBezTo>
                      <a:cubicBezTo>
                        <a:pt x="407" y="476"/>
                        <a:pt x="407" y="476"/>
                        <a:pt x="407" y="476"/>
                      </a:cubicBezTo>
                      <a:cubicBezTo>
                        <a:pt x="404" y="476"/>
                        <a:pt x="400" y="477"/>
                        <a:pt x="396" y="478"/>
                      </a:cubicBezTo>
                      <a:cubicBezTo>
                        <a:pt x="392" y="478"/>
                        <a:pt x="387" y="479"/>
                        <a:pt x="382" y="479"/>
                      </a:cubicBezTo>
                      <a:cubicBezTo>
                        <a:pt x="382" y="479"/>
                        <a:pt x="382" y="479"/>
                        <a:pt x="382" y="479"/>
                      </a:cubicBezTo>
                      <a:cubicBezTo>
                        <a:pt x="378" y="480"/>
                        <a:pt x="373" y="480"/>
                        <a:pt x="369" y="480"/>
                      </a:cubicBezTo>
                      <a:cubicBezTo>
                        <a:pt x="365" y="480"/>
                        <a:pt x="361" y="479"/>
                        <a:pt x="356" y="479"/>
                      </a:cubicBezTo>
                      <a:cubicBezTo>
                        <a:pt x="356" y="479"/>
                        <a:pt x="355" y="479"/>
                        <a:pt x="355" y="479"/>
                      </a:cubicBezTo>
                      <a:cubicBezTo>
                        <a:pt x="351" y="479"/>
                        <a:pt x="348" y="478"/>
                        <a:pt x="345" y="478"/>
                      </a:cubicBezTo>
                      <a:cubicBezTo>
                        <a:pt x="344" y="478"/>
                        <a:pt x="342" y="477"/>
                        <a:pt x="341" y="477"/>
                      </a:cubicBezTo>
                      <a:cubicBezTo>
                        <a:pt x="339" y="477"/>
                        <a:pt x="337" y="476"/>
                        <a:pt x="334" y="476"/>
                      </a:cubicBezTo>
                      <a:cubicBezTo>
                        <a:pt x="333" y="476"/>
                        <a:pt x="331" y="475"/>
                        <a:pt x="330" y="475"/>
                      </a:cubicBezTo>
                      <a:cubicBezTo>
                        <a:pt x="328" y="474"/>
                        <a:pt x="326" y="474"/>
                        <a:pt x="324" y="473"/>
                      </a:cubicBezTo>
                      <a:cubicBezTo>
                        <a:pt x="322" y="473"/>
                        <a:pt x="321" y="472"/>
                        <a:pt x="319" y="472"/>
                      </a:cubicBezTo>
                      <a:cubicBezTo>
                        <a:pt x="317" y="471"/>
                        <a:pt x="316" y="471"/>
                        <a:pt x="314" y="470"/>
                      </a:cubicBezTo>
                      <a:cubicBezTo>
                        <a:pt x="312" y="470"/>
                        <a:pt x="311" y="469"/>
                        <a:pt x="309" y="469"/>
                      </a:cubicBezTo>
                      <a:cubicBezTo>
                        <a:pt x="308" y="468"/>
                        <a:pt x="306" y="467"/>
                        <a:pt x="304" y="467"/>
                      </a:cubicBezTo>
                      <a:cubicBezTo>
                        <a:pt x="303" y="466"/>
                        <a:pt x="301" y="465"/>
                        <a:pt x="299" y="465"/>
                      </a:cubicBezTo>
                      <a:cubicBezTo>
                        <a:pt x="298" y="464"/>
                        <a:pt x="296" y="463"/>
                        <a:pt x="294" y="463"/>
                      </a:cubicBezTo>
                      <a:cubicBezTo>
                        <a:pt x="293" y="462"/>
                        <a:pt x="291" y="461"/>
                        <a:pt x="290" y="460"/>
                      </a:cubicBezTo>
                      <a:cubicBezTo>
                        <a:pt x="288" y="460"/>
                        <a:pt x="286" y="459"/>
                        <a:pt x="285" y="458"/>
                      </a:cubicBezTo>
                      <a:cubicBezTo>
                        <a:pt x="283" y="457"/>
                        <a:pt x="282" y="456"/>
                        <a:pt x="280" y="455"/>
                      </a:cubicBezTo>
                      <a:cubicBezTo>
                        <a:pt x="279" y="454"/>
                        <a:pt x="277" y="454"/>
                        <a:pt x="275" y="452"/>
                      </a:cubicBezTo>
                      <a:cubicBezTo>
                        <a:pt x="274" y="452"/>
                        <a:pt x="272" y="451"/>
                        <a:pt x="271" y="450"/>
                      </a:cubicBezTo>
                      <a:cubicBezTo>
                        <a:pt x="269" y="449"/>
                        <a:pt x="267" y="448"/>
                        <a:pt x="266" y="446"/>
                      </a:cubicBezTo>
                      <a:cubicBezTo>
                        <a:pt x="264" y="446"/>
                        <a:pt x="263" y="445"/>
                        <a:pt x="262" y="444"/>
                      </a:cubicBezTo>
                      <a:cubicBezTo>
                        <a:pt x="260" y="442"/>
                        <a:pt x="258" y="441"/>
                        <a:pt x="256" y="439"/>
                      </a:cubicBezTo>
                      <a:cubicBezTo>
                        <a:pt x="255" y="439"/>
                        <a:pt x="253" y="438"/>
                        <a:pt x="252" y="437"/>
                      </a:cubicBezTo>
                      <a:cubicBezTo>
                        <a:pt x="250" y="435"/>
                        <a:pt x="247" y="433"/>
                        <a:pt x="244" y="430"/>
                      </a:cubicBezTo>
                      <a:cubicBezTo>
                        <a:pt x="244" y="430"/>
                        <a:pt x="243" y="429"/>
                        <a:pt x="243" y="429"/>
                      </a:cubicBezTo>
                      <a:cubicBezTo>
                        <a:pt x="239" y="426"/>
                        <a:pt x="236" y="423"/>
                        <a:pt x="233" y="420"/>
                      </a:cubicBezTo>
                      <a:cubicBezTo>
                        <a:pt x="232" y="419"/>
                        <a:pt x="231" y="418"/>
                        <a:pt x="230" y="417"/>
                      </a:cubicBezTo>
                      <a:cubicBezTo>
                        <a:pt x="227" y="414"/>
                        <a:pt x="223" y="410"/>
                        <a:pt x="220" y="406"/>
                      </a:cubicBezTo>
                      <a:cubicBezTo>
                        <a:pt x="220" y="406"/>
                        <a:pt x="219" y="406"/>
                        <a:pt x="219" y="405"/>
                      </a:cubicBezTo>
                      <a:cubicBezTo>
                        <a:pt x="214" y="400"/>
                        <a:pt x="209" y="393"/>
                        <a:pt x="205" y="387"/>
                      </a:cubicBezTo>
                      <a:cubicBezTo>
                        <a:pt x="204" y="386"/>
                        <a:pt x="203" y="385"/>
                        <a:pt x="203" y="384"/>
                      </a:cubicBezTo>
                      <a:cubicBezTo>
                        <a:pt x="201" y="382"/>
                        <a:pt x="199" y="380"/>
                        <a:pt x="198" y="377"/>
                      </a:cubicBezTo>
                      <a:cubicBezTo>
                        <a:pt x="197" y="376"/>
                        <a:pt x="196" y="375"/>
                        <a:pt x="195" y="374"/>
                      </a:cubicBezTo>
                      <a:cubicBezTo>
                        <a:pt x="194" y="372"/>
                        <a:pt x="193" y="369"/>
                        <a:pt x="192" y="367"/>
                      </a:cubicBezTo>
                      <a:cubicBezTo>
                        <a:pt x="191" y="366"/>
                        <a:pt x="190" y="364"/>
                        <a:pt x="189" y="363"/>
                      </a:cubicBezTo>
                      <a:cubicBezTo>
                        <a:pt x="188" y="361"/>
                        <a:pt x="187" y="359"/>
                        <a:pt x="186" y="357"/>
                      </a:cubicBezTo>
                      <a:cubicBezTo>
                        <a:pt x="185" y="355"/>
                        <a:pt x="184" y="354"/>
                        <a:pt x="183" y="352"/>
                      </a:cubicBezTo>
                      <a:cubicBezTo>
                        <a:pt x="182" y="350"/>
                        <a:pt x="181" y="348"/>
                        <a:pt x="180" y="346"/>
                      </a:cubicBezTo>
                      <a:cubicBezTo>
                        <a:pt x="179" y="345"/>
                        <a:pt x="178" y="343"/>
                        <a:pt x="178" y="341"/>
                      </a:cubicBezTo>
                      <a:cubicBezTo>
                        <a:pt x="177" y="339"/>
                        <a:pt x="176" y="337"/>
                        <a:pt x="175" y="335"/>
                      </a:cubicBezTo>
                      <a:cubicBezTo>
                        <a:pt x="174" y="333"/>
                        <a:pt x="173" y="332"/>
                        <a:pt x="173" y="330"/>
                      </a:cubicBezTo>
                      <a:cubicBezTo>
                        <a:pt x="172" y="328"/>
                        <a:pt x="171" y="326"/>
                        <a:pt x="170" y="324"/>
                      </a:cubicBezTo>
                      <a:cubicBezTo>
                        <a:pt x="170" y="322"/>
                        <a:pt x="169" y="320"/>
                        <a:pt x="168" y="319"/>
                      </a:cubicBezTo>
                      <a:cubicBezTo>
                        <a:pt x="167" y="316"/>
                        <a:pt x="167" y="314"/>
                        <a:pt x="166" y="312"/>
                      </a:cubicBezTo>
                      <a:cubicBezTo>
                        <a:pt x="165" y="310"/>
                        <a:pt x="165" y="309"/>
                        <a:pt x="164" y="307"/>
                      </a:cubicBezTo>
                      <a:cubicBezTo>
                        <a:pt x="164" y="304"/>
                        <a:pt x="163" y="302"/>
                        <a:pt x="162" y="300"/>
                      </a:cubicBezTo>
                      <a:cubicBezTo>
                        <a:pt x="162" y="298"/>
                        <a:pt x="161" y="297"/>
                        <a:pt x="161" y="295"/>
                      </a:cubicBezTo>
                      <a:cubicBezTo>
                        <a:pt x="159" y="288"/>
                        <a:pt x="157" y="281"/>
                        <a:pt x="156" y="274"/>
                      </a:cubicBezTo>
                      <a:cubicBezTo>
                        <a:pt x="156" y="273"/>
                        <a:pt x="156" y="273"/>
                        <a:pt x="155" y="272"/>
                      </a:cubicBezTo>
                      <a:cubicBezTo>
                        <a:pt x="154" y="266"/>
                        <a:pt x="154" y="261"/>
                        <a:pt x="153" y="255"/>
                      </a:cubicBezTo>
                      <a:cubicBezTo>
                        <a:pt x="153" y="254"/>
                        <a:pt x="153" y="253"/>
                        <a:pt x="152" y="251"/>
                      </a:cubicBezTo>
                      <a:cubicBezTo>
                        <a:pt x="152" y="248"/>
                        <a:pt x="152" y="244"/>
                        <a:pt x="151" y="240"/>
                      </a:cubicBezTo>
                      <a:cubicBezTo>
                        <a:pt x="151" y="239"/>
                        <a:pt x="151" y="237"/>
                        <a:pt x="151" y="236"/>
                      </a:cubicBezTo>
                      <a:cubicBezTo>
                        <a:pt x="151" y="232"/>
                        <a:pt x="151" y="229"/>
                        <a:pt x="151" y="225"/>
                      </a:cubicBezTo>
                      <a:cubicBezTo>
                        <a:pt x="151" y="224"/>
                        <a:pt x="151" y="223"/>
                        <a:pt x="151" y="221"/>
                      </a:cubicBezTo>
                      <a:cubicBezTo>
                        <a:pt x="150" y="215"/>
                        <a:pt x="151" y="209"/>
                        <a:pt x="151" y="203"/>
                      </a:cubicBezTo>
                      <a:cubicBezTo>
                        <a:pt x="151" y="201"/>
                        <a:pt x="151" y="200"/>
                        <a:pt x="151" y="199"/>
                      </a:cubicBezTo>
                      <a:cubicBezTo>
                        <a:pt x="152" y="193"/>
                        <a:pt x="152" y="187"/>
                        <a:pt x="153" y="181"/>
                      </a:cubicBezTo>
                      <a:cubicBezTo>
                        <a:pt x="153" y="180"/>
                        <a:pt x="153" y="179"/>
                        <a:pt x="153" y="178"/>
                      </a:cubicBezTo>
                      <a:cubicBezTo>
                        <a:pt x="154" y="173"/>
                        <a:pt x="155" y="167"/>
                        <a:pt x="156" y="162"/>
                      </a:cubicBezTo>
                      <a:cubicBezTo>
                        <a:pt x="156" y="161"/>
                        <a:pt x="157" y="161"/>
                        <a:pt x="157" y="160"/>
                      </a:cubicBezTo>
                      <a:cubicBezTo>
                        <a:pt x="158" y="155"/>
                        <a:pt x="159" y="149"/>
                        <a:pt x="161" y="144"/>
                      </a:cubicBezTo>
                      <a:cubicBezTo>
                        <a:pt x="161" y="143"/>
                        <a:pt x="161" y="142"/>
                        <a:pt x="162" y="140"/>
                      </a:cubicBezTo>
                      <a:cubicBezTo>
                        <a:pt x="163" y="135"/>
                        <a:pt x="165" y="130"/>
                        <a:pt x="167" y="125"/>
                      </a:cubicBezTo>
                      <a:cubicBezTo>
                        <a:pt x="167" y="124"/>
                        <a:pt x="168" y="123"/>
                        <a:pt x="168" y="122"/>
                      </a:cubicBezTo>
                      <a:cubicBezTo>
                        <a:pt x="170" y="118"/>
                        <a:pt x="172" y="114"/>
                        <a:pt x="174" y="109"/>
                      </a:cubicBezTo>
                      <a:cubicBezTo>
                        <a:pt x="174" y="108"/>
                        <a:pt x="175" y="107"/>
                        <a:pt x="175" y="106"/>
                      </a:cubicBezTo>
                      <a:cubicBezTo>
                        <a:pt x="178" y="101"/>
                        <a:pt x="180" y="96"/>
                        <a:pt x="183" y="91"/>
                      </a:cubicBezTo>
                      <a:cubicBezTo>
                        <a:pt x="183" y="91"/>
                        <a:pt x="184" y="90"/>
                        <a:pt x="184" y="90"/>
                      </a:cubicBezTo>
                      <a:cubicBezTo>
                        <a:pt x="186" y="86"/>
                        <a:pt x="189" y="81"/>
                        <a:pt x="192" y="77"/>
                      </a:cubicBezTo>
                      <a:cubicBezTo>
                        <a:pt x="193" y="75"/>
                        <a:pt x="195" y="73"/>
                        <a:pt x="196" y="71"/>
                      </a:cubicBezTo>
                      <a:cubicBezTo>
                        <a:pt x="198" y="69"/>
                        <a:pt x="200" y="66"/>
                        <a:pt x="202" y="64"/>
                      </a:cubicBezTo>
                      <a:cubicBezTo>
                        <a:pt x="205" y="60"/>
                        <a:pt x="209" y="55"/>
                        <a:pt x="213" y="51"/>
                      </a:cubicBezTo>
                      <a:cubicBezTo>
                        <a:pt x="213" y="51"/>
                        <a:pt x="214" y="50"/>
                        <a:pt x="214" y="49"/>
                      </a:cubicBezTo>
                      <a:cubicBezTo>
                        <a:pt x="215" y="49"/>
                        <a:pt x="215" y="49"/>
                        <a:pt x="216" y="48"/>
                      </a:cubicBezTo>
                      <a:cubicBezTo>
                        <a:pt x="219" y="45"/>
                        <a:pt x="222" y="42"/>
                        <a:pt x="226" y="39"/>
                      </a:cubicBezTo>
                      <a:cubicBezTo>
                        <a:pt x="227" y="38"/>
                        <a:pt x="228" y="37"/>
                        <a:pt x="229" y="36"/>
                      </a:cubicBezTo>
                      <a:cubicBezTo>
                        <a:pt x="232" y="34"/>
                        <a:pt x="235" y="31"/>
                        <a:pt x="238" y="29"/>
                      </a:cubicBezTo>
                      <a:cubicBezTo>
                        <a:pt x="239" y="28"/>
                        <a:pt x="240" y="27"/>
                        <a:pt x="242" y="27"/>
                      </a:cubicBezTo>
                      <a:cubicBezTo>
                        <a:pt x="246" y="24"/>
                        <a:pt x="250" y="21"/>
                        <a:pt x="254" y="18"/>
                      </a:cubicBezTo>
                      <a:cubicBezTo>
                        <a:pt x="255" y="18"/>
                        <a:pt x="255" y="18"/>
                        <a:pt x="255" y="18"/>
                      </a:cubicBezTo>
                      <a:cubicBezTo>
                        <a:pt x="259" y="16"/>
                        <a:pt x="263" y="14"/>
                        <a:pt x="268" y="12"/>
                      </a:cubicBezTo>
                      <a:cubicBezTo>
                        <a:pt x="269" y="11"/>
                        <a:pt x="270" y="10"/>
                        <a:pt x="272" y="10"/>
                      </a:cubicBezTo>
                      <a:cubicBezTo>
                        <a:pt x="275" y="8"/>
                        <a:pt x="279" y="7"/>
                        <a:pt x="282" y="6"/>
                      </a:cubicBezTo>
                      <a:cubicBezTo>
                        <a:pt x="283" y="5"/>
                        <a:pt x="285" y="5"/>
                        <a:pt x="286" y="4"/>
                      </a:cubicBezTo>
                      <a:cubicBezTo>
                        <a:pt x="291" y="3"/>
                        <a:pt x="296" y="1"/>
                        <a:pt x="301" y="0"/>
                      </a:cubicBezTo>
                      <a:cubicBezTo>
                        <a:pt x="150" y="34"/>
                        <a:pt x="150" y="34"/>
                        <a:pt x="150" y="34"/>
                      </a:cubicBezTo>
                      <a:cubicBezTo>
                        <a:pt x="145" y="35"/>
                        <a:pt x="140" y="37"/>
                        <a:pt x="136" y="38"/>
                      </a:cubicBezTo>
                      <a:cubicBezTo>
                        <a:pt x="134" y="39"/>
                        <a:pt x="133" y="39"/>
                        <a:pt x="131" y="40"/>
                      </a:cubicBezTo>
                      <a:cubicBezTo>
                        <a:pt x="128" y="41"/>
                        <a:pt x="125" y="42"/>
                        <a:pt x="121" y="44"/>
                      </a:cubicBezTo>
                      <a:cubicBezTo>
                        <a:pt x="120" y="44"/>
                        <a:pt x="118" y="45"/>
                        <a:pt x="117" y="45"/>
                      </a:cubicBezTo>
                      <a:cubicBezTo>
                        <a:pt x="113" y="47"/>
                        <a:pt x="109" y="49"/>
                        <a:pt x="104" y="52"/>
                      </a:cubicBezTo>
                      <a:cubicBezTo>
                        <a:pt x="104" y="52"/>
                        <a:pt x="104" y="52"/>
                        <a:pt x="104" y="52"/>
                      </a:cubicBezTo>
                      <a:cubicBezTo>
                        <a:pt x="99" y="55"/>
                        <a:pt x="95" y="57"/>
                        <a:pt x="91" y="60"/>
                      </a:cubicBezTo>
                      <a:cubicBezTo>
                        <a:pt x="90" y="61"/>
                        <a:pt x="89" y="62"/>
                        <a:pt x="87" y="63"/>
                      </a:cubicBezTo>
                      <a:cubicBezTo>
                        <a:pt x="84" y="65"/>
                        <a:pt x="81" y="67"/>
                        <a:pt x="79" y="70"/>
                      </a:cubicBezTo>
                      <a:cubicBezTo>
                        <a:pt x="77" y="71"/>
                        <a:pt x="76" y="72"/>
                        <a:pt x="75" y="73"/>
                      </a:cubicBezTo>
                      <a:cubicBezTo>
                        <a:pt x="72" y="76"/>
                        <a:pt x="68" y="79"/>
                        <a:pt x="65" y="82"/>
                      </a:cubicBezTo>
                      <a:cubicBezTo>
                        <a:pt x="65" y="82"/>
                        <a:pt x="64" y="83"/>
                        <a:pt x="64" y="83"/>
                      </a:cubicBezTo>
                      <a:cubicBezTo>
                        <a:pt x="64" y="83"/>
                        <a:pt x="64" y="83"/>
                        <a:pt x="64" y="83"/>
                      </a:cubicBezTo>
                      <a:cubicBezTo>
                        <a:pt x="63" y="84"/>
                        <a:pt x="63" y="84"/>
                        <a:pt x="62" y="85"/>
                      </a:cubicBezTo>
                      <a:cubicBezTo>
                        <a:pt x="58" y="89"/>
                        <a:pt x="54" y="93"/>
                        <a:pt x="51" y="98"/>
                      </a:cubicBezTo>
                      <a:cubicBezTo>
                        <a:pt x="50" y="98"/>
                        <a:pt x="50" y="99"/>
                        <a:pt x="50" y="99"/>
                      </a:cubicBezTo>
                      <a:cubicBezTo>
                        <a:pt x="48" y="101"/>
                        <a:pt x="47" y="103"/>
                        <a:pt x="45" y="105"/>
                      </a:cubicBezTo>
                      <a:cubicBezTo>
                        <a:pt x="44" y="107"/>
                        <a:pt x="42" y="109"/>
                        <a:pt x="41" y="111"/>
                      </a:cubicBezTo>
                      <a:cubicBezTo>
                        <a:pt x="41" y="112"/>
                        <a:pt x="40" y="112"/>
                        <a:pt x="40" y="113"/>
                      </a:cubicBezTo>
                      <a:cubicBezTo>
                        <a:pt x="38" y="116"/>
                        <a:pt x="35" y="120"/>
                        <a:pt x="33" y="123"/>
                      </a:cubicBezTo>
                      <a:cubicBezTo>
                        <a:pt x="33" y="124"/>
                        <a:pt x="33" y="124"/>
                        <a:pt x="32" y="125"/>
                      </a:cubicBezTo>
                      <a:cubicBezTo>
                        <a:pt x="32" y="125"/>
                        <a:pt x="32" y="125"/>
                        <a:pt x="32" y="125"/>
                      </a:cubicBezTo>
                      <a:cubicBezTo>
                        <a:pt x="30" y="129"/>
                        <a:pt x="28" y="133"/>
                        <a:pt x="26" y="137"/>
                      </a:cubicBezTo>
                      <a:cubicBezTo>
                        <a:pt x="25" y="138"/>
                        <a:pt x="25" y="139"/>
                        <a:pt x="25" y="139"/>
                      </a:cubicBezTo>
                      <a:cubicBezTo>
                        <a:pt x="24" y="141"/>
                        <a:pt x="24" y="142"/>
                        <a:pt x="23" y="143"/>
                      </a:cubicBezTo>
                      <a:cubicBezTo>
                        <a:pt x="22" y="145"/>
                        <a:pt x="21" y="147"/>
                        <a:pt x="20" y="148"/>
                      </a:cubicBezTo>
                      <a:cubicBezTo>
                        <a:pt x="19" y="151"/>
                        <a:pt x="18" y="153"/>
                        <a:pt x="18" y="156"/>
                      </a:cubicBezTo>
                      <a:cubicBezTo>
                        <a:pt x="17" y="157"/>
                        <a:pt x="17" y="158"/>
                        <a:pt x="16" y="159"/>
                      </a:cubicBezTo>
                      <a:cubicBezTo>
                        <a:pt x="16" y="159"/>
                        <a:pt x="16" y="159"/>
                        <a:pt x="16" y="160"/>
                      </a:cubicBezTo>
                      <a:cubicBezTo>
                        <a:pt x="15" y="163"/>
                        <a:pt x="13" y="167"/>
                        <a:pt x="12" y="171"/>
                      </a:cubicBezTo>
                      <a:cubicBezTo>
                        <a:pt x="12" y="172"/>
                        <a:pt x="12" y="173"/>
                        <a:pt x="11" y="174"/>
                      </a:cubicBezTo>
                      <a:cubicBezTo>
                        <a:pt x="11" y="175"/>
                        <a:pt x="11" y="176"/>
                        <a:pt x="10" y="178"/>
                      </a:cubicBezTo>
                      <a:cubicBezTo>
                        <a:pt x="10" y="179"/>
                        <a:pt x="9" y="181"/>
                        <a:pt x="9" y="182"/>
                      </a:cubicBezTo>
                      <a:cubicBezTo>
                        <a:pt x="8" y="186"/>
                        <a:pt x="7" y="190"/>
                        <a:pt x="6" y="194"/>
                      </a:cubicBezTo>
                      <a:cubicBezTo>
                        <a:pt x="6" y="194"/>
                        <a:pt x="6" y="194"/>
                        <a:pt x="6" y="194"/>
                      </a:cubicBezTo>
                      <a:cubicBezTo>
                        <a:pt x="6" y="194"/>
                        <a:pt x="6" y="195"/>
                        <a:pt x="6" y="195"/>
                      </a:cubicBezTo>
                      <a:cubicBezTo>
                        <a:pt x="5" y="199"/>
                        <a:pt x="4" y="202"/>
                        <a:pt x="4" y="205"/>
                      </a:cubicBezTo>
                      <a:cubicBezTo>
                        <a:pt x="3" y="207"/>
                        <a:pt x="3" y="210"/>
                        <a:pt x="3" y="212"/>
                      </a:cubicBezTo>
                      <a:cubicBezTo>
                        <a:pt x="3" y="213"/>
                        <a:pt x="3" y="214"/>
                        <a:pt x="2" y="215"/>
                      </a:cubicBezTo>
                      <a:cubicBezTo>
                        <a:pt x="2" y="216"/>
                        <a:pt x="2" y="216"/>
                        <a:pt x="2" y="217"/>
                      </a:cubicBezTo>
                      <a:cubicBezTo>
                        <a:pt x="2" y="221"/>
                        <a:pt x="1" y="225"/>
                        <a:pt x="1" y="229"/>
                      </a:cubicBezTo>
                      <a:cubicBezTo>
                        <a:pt x="1" y="230"/>
                        <a:pt x="1" y="231"/>
                        <a:pt x="1" y="232"/>
                      </a:cubicBezTo>
                      <a:cubicBezTo>
                        <a:pt x="1" y="234"/>
                        <a:pt x="0" y="235"/>
                        <a:pt x="0" y="236"/>
                      </a:cubicBezTo>
                      <a:cubicBezTo>
                        <a:pt x="0" y="238"/>
                        <a:pt x="0" y="240"/>
                        <a:pt x="0" y="242"/>
                      </a:cubicBezTo>
                      <a:cubicBezTo>
                        <a:pt x="0" y="246"/>
                        <a:pt x="0" y="251"/>
                        <a:pt x="0" y="255"/>
                      </a:cubicBezTo>
                      <a:cubicBezTo>
                        <a:pt x="0" y="255"/>
                        <a:pt x="0" y="256"/>
                        <a:pt x="0" y="256"/>
                      </a:cubicBezTo>
                      <a:cubicBezTo>
                        <a:pt x="0" y="257"/>
                        <a:pt x="0" y="258"/>
                        <a:pt x="0" y="259"/>
                      </a:cubicBezTo>
                      <a:cubicBezTo>
                        <a:pt x="0" y="263"/>
                        <a:pt x="0" y="266"/>
                        <a:pt x="0" y="269"/>
                      </a:cubicBezTo>
                      <a:cubicBezTo>
                        <a:pt x="1" y="270"/>
                        <a:pt x="1" y="271"/>
                        <a:pt x="1" y="271"/>
                      </a:cubicBezTo>
                      <a:cubicBezTo>
                        <a:pt x="1" y="272"/>
                        <a:pt x="1" y="273"/>
                        <a:pt x="1" y="274"/>
                      </a:cubicBezTo>
                      <a:cubicBezTo>
                        <a:pt x="1" y="278"/>
                        <a:pt x="1" y="281"/>
                        <a:pt x="2" y="285"/>
                      </a:cubicBezTo>
                      <a:cubicBezTo>
                        <a:pt x="2" y="286"/>
                        <a:pt x="2" y="287"/>
                        <a:pt x="2" y="288"/>
                      </a:cubicBezTo>
                      <a:cubicBezTo>
                        <a:pt x="2" y="288"/>
                        <a:pt x="2" y="289"/>
                        <a:pt x="2" y="289"/>
                      </a:cubicBezTo>
                      <a:cubicBezTo>
                        <a:pt x="3" y="295"/>
                        <a:pt x="4" y="300"/>
                        <a:pt x="5" y="305"/>
                      </a:cubicBezTo>
                      <a:cubicBezTo>
                        <a:pt x="5" y="306"/>
                        <a:pt x="5" y="306"/>
                        <a:pt x="5" y="306"/>
                      </a:cubicBezTo>
                      <a:cubicBezTo>
                        <a:pt x="5" y="307"/>
                        <a:pt x="5" y="307"/>
                        <a:pt x="5" y="308"/>
                      </a:cubicBezTo>
                      <a:cubicBezTo>
                        <a:pt x="7" y="315"/>
                        <a:pt x="8" y="322"/>
                        <a:pt x="10" y="329"/>
                      </a:cubicBezTo>
                      <a:cubicBezTo>
                        <a:pt x="10" y="329"/>
                        <a:pt x="10" y="329"/>
                        <a:pt x="10" y="330"/>
                      </a:cubicBezTo>
                      <a:cubicBezTo>
                        <a:pt x="11" y="331"/>
                        <a:pt x="11" y="332"/>
                        <a:pt x="12" y="333"/>
                      </a:cubicBezTo>
                      <a:cubicBezTo>
                        <a:pt x="12" y="336"/>
                        <a:pt x="13" y="338"/>
                        <a:pt x="14" y="340"/>
                      </a:cubicBezTo>
                      <a:cubicBezTo>
                        <a:pt x="14" y="342"/>
                        <a:pt x="15" y="344"/>
                        <a:pt x="15" y="346"/>
                      </a:cubicBezTo>
                      <a:cubicBezTo>
                        <a:pt x="16" y="348"/>
                        <a:pt x="17" y="350"/>
                        <a:pt x="18" y="352"/>
                      </a:cubicBezTo>
                      <a:cubicBezTo>
                        <a:pt x="18" y="354"/>
                        <a:pt x="19" y="356"/>
                        <a:pt x="20" y="357"/>
                      </a:cubicBezTo>
                      <a:cubicBezTo>
                        <a:pt x="20" y="359"/>
                        <a:pt x="21" y="362"/>
                        <a:pt x="22" y="364"/>
                      </a:cubicBezTo>
                      <a:cubicBezTo>
                        <a:pt x="23" y="365"/>
                        <a:pt x="24" y="367"/>
                        <a:pt x="24" y="369"/>
                      </a:cubicBezTo>
                      <a:cubicBezTo>
                        <a:pt x="25" y="371"/>
                        <a:pt x="26" y="373"/>
                        <a:pt x="27" y="375"/>
                      </a:cubicBezTo>
                      <a:cubicBezTo>
                        <a:pt x="28" y="377"/>
                        <a:pt x="29" y="378"/>
                        <a:pt x="29" y="380"/>
                      </a:cubicBezTo>
                      <a:cubicBezTo>
                        <a:pt x="30" y="382"/>
                        <a:pt x="31" y="384"/>
                        <a:pt x="33" y="386"/>
                      </a:cubicBezTo>
                      <a:cubicBezTo>
                        <a:pt x="33" y="387"/>
                        <a:pt x="34" y="389"/>
                        <a:pt x="35" y="391"/>
                      </a:cubicBezTo>
                      <a:cubicBezTo>
                        <a:pt x="36" y="393"/>
                        <a:pt x="37" y="395"/>
                        <a:pt x="38" y="397"/>
                      </a:cubicBezTo>
                      <a:cubicBezTo>
                        <a:pt x="39" y="398"/>
                        <a:pt x="40" y="400"/>
                        <a:pt x="41" y="401"/>
                      </a:cubicBezTo>
                      <a:cubicBezTo>
                        <a:pt x="42" y="403"/>
                        <a:pt x="44" y="405"/>
                        <a:pt x="45" y="407"/>
                      </a:cubicBezTo>
                      <a:cubicBezTo>
                        <a:pt x="46" y="409"/>
                        <a:pt x="46" y="410"/>
                        <a:pt x="47" y="411"/>
                      </a:cubicBezTo>
                      <a:cubicBezTo>
                        <a:pt x="49" y="413"/>
                        <a:pt x="50" y="416"/>
                        <a:pt x="52" y="418"/>
                      </a:cubicBezTo>
                      <a:cubicBezTo>
                        <a:pt x="53" y="419"/>
                        <a:pt x="53" y="420"/>
                        <a:pt x="54" y="421"/>
                      </a:cubicBezTo>
                      <a:cubicBezTo>
                        <a:pt x="54" y="421"/>
                        <a:pt x="54" y="421"/>
                        <a:pt x="54" y="421"/>
                      </a:cubicBezTo>
                      <a:cubicBezTo>
                        <a:pt x="59" y="427"/>
                        <a:pt x="63" y="433"/>
                        <a:pt x="69" y="439"/>
                      </a:cubicBezTo>
                      <a:cubicBezTo>
                        <a:pt x="69" y="439"/>
                        <a:pt x="69" y="439"/>
                        <a:pt x="69" y="439"/>
                      </a:cubicBezTo>
                      <a:cubicBezTo>
                        <a:pt x="69" y="439"/>
                        <a:pt x="69" y="440"/>
                        <a:pt x="69" y="440"/>
                      </a:cubicBezTo>
                      <a:cubicBezTo>
                        <a:pt x="73" y="444"/>
                        <a:pt x="76" y="447"/>
                        <a:pt x="80" y="451"/>
                      </a:cubicBezTo>
                      <a:cubicBezTo>
                        <a:pt x="80" y="451"/>
                        <a:pt x="81" y="452"/>
                        <a:pt x="81" y="452"/>
                      </a:cubicBezTo>
                      <a:cubicBezTo>
                        <a:pt x="81" y="453"/>
                        <a:pt x="82" y="453"/>
                        <a:pt x="82" y="453"/>
                      </a:cubicBezTo>
                      <a:cubicBezTo>
                        <a:pt x="85" y="456"/>
                        <a:pt x="89" y="459"/>
                        <a:pt x="92" y="462"/>
                      </a:cubicBezTo>
                      <a:cubicBezTo>
                        <a:pt x="92" y="463"/>
                        <a:pt x="92" y="463"/>
                        <a:pt x="92" y="463"/>
                      </a:cubicBezTo>
                      <a:cubicBezTo>
                        <a:pt x="93" y="463"/>
                        <a:pt x="93" y="464"/>
                        <a:pt x="94" y="464"/>
                      </a:cubicBezTo>
                      <a:cubicBezTo>
                        <a:pt x="96" y="466"/>
                        <a:pt x="99" y="468"/>
                        <a:pt x="102" y="470"/>
                      </a:cubicBezTo>
                      <a:cubicBezTo>
                        <a:pt x="102" y="471"/>
                        <a:pt x="102" y="471"/>
                        <a:pt x="103" y="471"/>
                      </a:cubicBezTo>
                      <a:cubicBezTo>
                        <a:pt x="104" y="472"/>
                        <a:pt x="104" y="472"/>
                        <a:pt x="105" y="473"/>
                      </a:cubicBezTo>
                      <a:cubicBezTo>
                        <a:pt x="107" y="475"/>
                        <a:pt x="109" y="476"/>
                        <a:pt x="111" y="477"/>
                      </a:cubicBezTo>
                      <a:cubicBezTo>
                        <a:pt x="112" y="478"/>
                        <a:pt x="112" y="478"/>
                        <a:pt x="113" y="479"/>
                      </a:cubicBezTo>
                      <a:cubicBezTo>
                        <a:pt x="114" y="479"/>
                        <a:pt x="114" y="480"/>
                        <a:pt x="115" y="480"/>
                      </a:cubicBezTo>
                      <a:cubicBezTo>
                        <a:pt x="117" y="481"/>
                        <a:pt x="119" y="482"/>
                        <a:pt x="120" y="484"/>
                      </a:cubicBezTo>
                      <a:cubicBezTo>
                        <a:pt x="121" y="484"/>
                        <a:pt x="122" y="485"/>
                        <a:pt x="123" y="485"/>
                      </a:cubicBezTo>
                      <a:cubicBezTo>
                        <a:pt x="123" y="486"/>
                        <a:pt x="124" y="486"/>
                        <a:pt x="125" y="486"/>
                      </a:cubicBezTo>
                      <a:cubicBezTo>
                        <a:pt x="126" y="487"/>
                        <a:pt x="128" y="488"/>
                        <a:pt x="130" y="489"/>
                      </a:cubicBezTo>
                      <a:cubicBezTo>
                        <a:pt x="131" y="490"/>
                        <a:pt x="132" y="490"/>
                        <a:pt x="133" y="491"/>
                      </a:cubicBezTo>
                      <a:cubicBezTo>
                        <a:pt x="133" y="491"/>
                        <a:pt x="134" y="491"/>
                        <a:pt x="134" y="491"/>
                      </a:cubicBezTo>
                      <a:cubicBezTo>
                        <a:pt x="136" y="492"/>
                        <a:pt x="138" y="493"/>
                        <a:pt x="139" y="494"/>
                      </a:cubicBezTo>
                      <a:cubicBezTo>
                        <a:pt x="140" y="495"/>
                        <a:pt x="141" y="495"/>
                        <a:pt x="143" y="496"/>
                      </a:cubicBezTo>
                      <a:cubicBezTo>
                        <a:pt x="143" y="496"/>
                        <a:pt x="143" y="496"/>
                        <a:pt x="144" y="496"/>
                      </a:cubicBezTo>
                      <a:cubicBezTo>
                        <a:pt x="145" y="497"/>
                        <a:pt x="147" y="498"/>
                        <a:pt x="149" y="498"/>
                      </a:cubicBezTo>
                      <a:cubicBezTo>
                        <a:pt x="150" y="499"/>
                        <a:pt x="151" y="499"/>
                        <a:pt x="152" y="500"/>
                      </a:cubicBezTo>
                      <a:cubicBezTo>
                        <a:pt x="153" y="500"/>
                        <a:pt x="153" y="500"/>
                        <a:pt x="154" y="500"/>
                      </a:cubicBezTo>
                      <a:cubicBezTo>
                        <a:pt x="155" y="501"/>
                        <a:pt x="157" y="502"/>
                        <a:pt x="159" y="502"/>
                      </a:cubicBezTo>
                      <a:cubicBezTo>
                        <a:pt x="160" y="503"/>
                        <a:pt x="161" y="503"/>
                        <a:pt x="162" y="504"/>
                      </a:cubicBezTo>
                      <a:cubicBezTo>
                        <a:pt x="163" y="504"/>
                        <a:pt x="163" y="504"/>
                        <a:pt x="163" y="504"/>
                      </a:cubicBezTo>
                      <a:cubicBezTo>
                        <a:pt x="165" y="505"/>
                        <a:pt x="167" y="505"/>
                        <a:pt x="169" y="506"/>
                      </a:cubicBezTo>
                      <a:cubicBezTo>
                        <a:pt x="170" y="506"/>
                        <a:pt x="171" y="506"/>
                        <a:pt x="172" y="507"/>
                      </a:cubicBezTo>
                      <a:cubicBezTo>
                        <a:pt x="173" y="507"/>
                        <a:pt x="173" y="507"/>
                        <a:pt x="174" y="507"/>
                      </a:cubicBezTo>
                      <a:cubicBezTo>
                        <a:pt x="175" y="508"/>
                        <a:pt x="177" y="508"/>
                        <a:pt x="179" y="508"/>
                      </a:cubicBezTo>
                      <a:cubicBezTo>
                        <a:pt x="180" y="509"/>
                        <a:pt x="182" y="509"/>
                        <a:pt x="183" y="509"/>
                      </a:cubicBezTo>
                      <a:cubicBezTo>
                        <a:pt x="183" y="509"/>
                        <a:pt x="184" y="509"/>
                        <a:pt x="184" y="510"/>
                      </a:cubicBezTo>
                      <a:cubicBezTo>
                        <a:pt x="186" y="510"/>
                        <a:pt x="188" y="510"/>
                        <a:pt x="190" y="511"/>
                      </a:cubicBezTo>
                      <a:cubicBezTo>
                        <a:pt x="192" y="511"/>
                        <a:pt x="193" y="511"/>
                        <a:pt x="194" y="511"/>
                      </a:cubicBezTo>
                      <a:cubicBezTo>
                        <a:pt x="194" y="511"/>
                        <a:pt x="194" y="511"/>
                        <a:pt x="195" y="511"/>
                      </a:cubicBezTo>
                      <a:cubicBezTo>
                        <a:pt x="198" y="512"/>
                        <a:pt x="201" y="512"/>
                        <a:pt x="204" y="513"/>
                      </a:cubicBezTo>
                      <a:cubicBezTo>
                        <a:pt x="205" y="513"/>
                        <a:pt x="205" y="513"/>
                        <a:pt x="205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10" y="513"/>
                        <a:pt x="214" y="513"/>
                        <a:pt x="218" y="513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1" name="Freeform 342">
                  <a:extLst>
                    <a:ext uri="{FF2B5EF4-FFF2-40B4-BE49-F238E27FC236}">
                      <a16:creationId xmlns:a16="http://schemas.microsoft.com/office/drawing/2014/main" id="{C0F0EA52-F744-4984-BBA3-0AB595A503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557" y="868363"/>
                  <a:ext cx="2562224" cy="5146675"/>
                </a:xfrm>
                <a:custGeom>
                  <a:avLst/>
                  <a:gdLst>
                    <a:gd name="T0" fmla="*/ 677 w 679"/>
                    <a:gd name="T1" fmla="*/ 493 h 1365"/>
                    <a:gd name="T2" fmla="*/ 670 w 679"/>
                    <a:gd name="T3" fmla="*/ 436 h 1365"/>
                    <a:gd name="T4" fmla="*/ 661 w 679"/>
                    <a:gd name="T5" fmla="*/ 393 h 1365"/>
                    <a:gd name="T6" fmla="*/ 647 w 679"/>
                    <a:gd name="T7" fmla="*/ 346 h 1365"/>
                    <a:gd name="T8" fmla="*/ 623 w 679"/>
                    <a:gd name="T9" fmla="*/ 285 h 1365"/>
                    <a:gd name="T10" fmla="*/ 595 w 679"/>
                    <a:gd name="T11" fmla="*/ 231 h 1365"/>
                    <a:gd name="T12" fmla="*/ 568 w 679"/>
                    <a:gd name="T13" fmla="*/ 191 h 1365"/>
                    <a:gd name="T14" fmla="*/ 524 w 679"/>
                    <a:gd name="T15" fmla="*/ 138 h 1365"/>
                    <a:gd name="T16" fmla="*/ 489 w 679"/>
                    <a:gd name="T17" fmla="*/ 104 h 1365"/>
                    <a:gd name="T18" fmla="*/ 450 w 679"/>
                    <a:gd name="T19" fmla="*/ 74 h 1365"/>
                    <a:gd name="T20" fmla="*/ 423 w 679"/>
                    <a:gd name="T21" fmla="*/ 56 h 1365"/>
                    <a:gd name="T22" fmla="*/ 386 w 679"/>
                    <a:gd name="T23" fmla="*/ 37 h 1365"/>
                    <a:gd name="T24" fmla="*/ 353 w 679"/>
                    <a:gd name="T25" fmla="*/ 23 h 1365"/>
                    <a:gd name="T26" fmla="*/ 322 w 679"/>
                    <a:gd name="T27" fmla="*/ 13 h 1365"/>
                    <a:gd name="T28" fmla="*/ 280 w 679"/>
                    <a:gd name="T29" fmla="*/ 4 h 1365"/>
                    <a:gd name="T30" fmla="*/ 231 w 679"/>
                    <a:gd name="T31" fmla="*/ 0 h 1365"/>
                    <a:gd name="T32" fmla="*/ 203 w 679"/>
                    <a:gd name="T33" fmla="*/ 1 h 1365"/>
                    <a:gd name="T34" fmla="*/ 173 w 679"/>
                    <a:gd name="T35" fmla="*/ 4 h 1365"/>
                    <a:gd name="T36" fmla="*/ 18 w 679"/>
                    <a:gd name="T37" fmla="*/ 39 h 1365"/>
                    <a:gd name="T38" fmla="*/ 52 w 679"/>
                    <a:gd name="T39" fmla="*/ 35 h 1365"/>
                    <a:gd name="T40" fmla="*/ 105 w 679"/>
                    <a:gd name="T41" fmla="*/ 35 h 1365"/>
                    <a:gd name="T42" fmla="*/ 160 w 679"/>
                    <a:gd name="T43" fmla="*/ 44 h 1365"/>
                    <a:gd name="T44" fmla="*/ 213 w 679"/>
                    <a:gd name="T45" fmla="*/ 61 h 1365"/>
                    <a:gd name="T46" fmla="*/ 261 w 679"/>
                    <a:gd name="T47" fmla="*/ 84 h 1365"/>
                    <a:gd name="T48" fmla="*/ 312 w 679"/>
                    <a:gd name="T49" fmla="*/ 117 h 1365"/>
                    <a:gd name="T50" fmla="*/ 369 w 679"/>
                    <a:gd name="T51" fmla="*/ 167 h 1365"/>
                    <a:gd name="T52" fmla="*/ 417 w 679"/>
                    <a:gd name="T53" fmla="*/ 224 h 1365"/>
                    <a:gd name="T54" fmla="*/ 449 w 679"/>
                    <a:gd name="T55" fmla="*/ 274 h 1365"/>
                    <a:gd name="T56" fmla="*/ 478 w 679"/>
                    <a:gd name="T57" fmla="*/ 332 h 1365"/>
                    <a:gd name="T58" fmla="*/ 500 w 679"/>
                    <a:gd name="T59" fmla="*/ 390 h 1365"/>
                    <a:gd name="T60" fmla="*/ 516 w 679"/>
                    <a:gd name="T61" fmla="*/ 450 h 1365"/>
                    <a:gd name="T62" fmla="*/ 525 w 679"/>
                    <a:gd name="T63" fmla="*/ 504 h 1365"/>
                    <a:gd name="T64" fmla="*/ 528 w 679"/>
                    <a:gd name="T65" fmla="*/ 579 h 1365"/>
                    <a:gd name="T66" fmla="*/ 525 w 679"/>
                    <a:gd name="T67" fmla="*/ 614 h 1365"/>
                    <a:gd name="T68" fmla="*/ 512 w 679"/>
                    <a:gd name="T69" fmla="*/ 680 h 1365"/>
                    <a:gd name="T70" fmla="*/ 495 w 679"/>
                    <a:gd name="T71" fmla="*/ 734 h 1365"/>
                    <a:gd name="T72" fmla="*/ 468 w 679"/>
                    <a:gd name="T73" fmla="*/ 803 h 1365"/>
                    <a:gd name="T74" fmla="*/ 433 w 679"/>
                    <a:gd name="T75" fmla="*/ 878 h 1365"/>
                    <a:gd name="T76" fmla="*/ 394 w 679"/>
                    <a:gd name="T77" fmla="*/ 953 h 1365"/>
                    <a:gd name="T78" fmla="*/ 352 w 679"/>
                    <a:gd name="T79" fmla="*/ 1024 h 1365"/>
                    <a:gd name="T80" fmla="*/ 277 w 679"/>
                    <a:gd name="T81" fmla="*/ 1144 h 1365"/>
                    <a:gd name="T82" fmla="*/ 247 w 679"/>
                    <a:gd name="T83" fmla="*/ 1189 h 1365"/>
                    <a:gd name="T84" fmla="*/ 209 w 679"/>
                    <a:gd name="T85" fmla="*/ 1243 h 1365"/>
                    <a:gd name="T86" fmla="*/ 172 w 679"/>
                    <a:gd name="T87" fmla="*/ 1294 h 1365"/>
                    <a:gd name="T88" fmla="*/ 145 w 679"/>
                    <a:gd name="T89" fmla="*/ 1329 h 1365"/>
                    <a:gd name="T90" fmla="*/ 130 w 679"/>
                    <a:gd name="T91" fmla="*/ 1349 h 1365"/>
                    <a:gd name="T92" fmla="*/ 268 w 679"/>
                    <a:gd name="T93" fmla="*/ 1331 h 1365"/>
                    <a:gd name="T94" fmla="*/ 287 w 679"/>
                    <a:gd name="T95" fmla="*/ 1306 h 1365"/>
                    <a:gd name="T96" fmla="*/ 304 w 679"/>
                    <a:gd name="T97" fmla="*/ 1284 h 1365"/>
                    <a:gd name="T98" fmla="*/ 334 w 679"/>
                    <a:gd name="T99" fmla="*/ 1244 h 1365"/>
                    <a:gd name="T100" fmla="*/ 359 w 679"/>
                    <a:gd name="T101" fmla="*/ 1209 h 1365"/>
                    <a:gd name="T102" fmla="*/ 397 w 679"/>
                    <a:gd name="T103" fmla="*/ 1155 h 1365"/>
                    <a:gd name="T104" fmla="*/ 427 w 679"/>
                    <a:gd name="T105" fmla="*/ 1111 h 1365"/>
                    <a:gd name="T106" fmla="*/ 479 w 679"/>
                    <a:gd name="T107" fmla="*/ 1030 h 1365"/>
                    <a:gd name="T108" fmla="*/ 529 w 679"/>
                    <a:gd name="T109" fmla="*/ 947 h 1365"/>
                    <a:gd name="T110" fmla="*/ 570 w 679"/>
                    <a:gd name="T111" fmla="*/ 871 h 1365"/>
                    <a:gd name="T112" fmla="*/ 602 w 679"/>
                    <a:gd name="T113" fmla="*/ 807 h 1365"/>
                    <a:gd name="T114" fmla="*/ 629 w 679"/>
                    <a:gd name="T115" fmla="*/ 746 h 1365"/>
                    <a:gd name="T116" fmla="*/ 646 w 679"/>
                    <a:gd name="T117" fmla="*/ 701 h 1365"/>
                    <a:gd name="T118" fmla="*/ 662 w 679"/>
                    <a:gd name="T119" fmla="*/ 649 h 1365"/>
                    <a:gd name="T120" fmla="*/ 669 w 679"/>
                    <a:gd name="T121" fmla="*/ 618 h 1365"/>
                    <a:gd name="T122" fmla="*/ 676 w 679"/>
                    <a:gd name="T123" fmla="*/ 578 h 1365"/>
                    <a:gd name="T124" fmla="*/ 679 w 679"/>
                    <a:gd name="T125" fmla="*/ 548 h 13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679" h="1365">
                      <a:moveTo>
                        <a:pt x="679" y="529"/>
                      </a:moveTo>
                      <a:cubicBezTo>
                        <a:pt x="679" y="527"/>
                        <a:pt x="679" y="525"/>
                        <a:pt x="679" y="523"/>
                      </a:cubicBezTo>
                      <a:cubicBezTo>
                        <a:pt x="679" y="516"/>
                        <a:pt x="678" y="509"/>
                        <a:pt x="678" y="502"/>
                      </a:cubicBezTo>
                      <a:cubicBezTo>
                        <a:pt x="678" y="501"/>
                        <a:pt x="678" y="500"/>
                        <a:pt x="678" y="499"/>
                      </a:cubicBezTo>
                      <a:cubicBezTo>
                        <a:pt x="678" y="497"/>
                        <a:pt x="678" y="495"/>
                        <a:pt x="677" y="493"/>
                      </a:cubicBezTo>
                      <a:cubicBezTo>
                        <a:pt x="677" y="485"/>
                        <a:pt x="676" y="478"/>
                        <a:pt x="675" y="470"/>
                      </a:cubicBezTo>
                      <a:cubicBezTo>
                        <a:pt x="675" y="468"/>
                        <a:pt x="675" y="467"/>
                        <a:pt x="675" y="465"/>
                      </a:cubicBezTo>
                      <a:cubicBezTo>
                        <a:pt x="675" y="463"/>
                        <a:pt x="674" y="461"/>
                        <a:pt x="674" y="460"/>
                      </a:cubicBezTo>
                      <a:cubicBezTo>
                        <a:pt x="674" y="457"/>
                        <a:pt x="673" y="455"/>
                        <a:pt x="673" y="452"/>
                      </a:cubicBezTo>
                      <a:cubicBezTo>
                        <a:pt x="672" y="447"/>
                        <a:pt x="671" y="442"/>
                        <a:pt x="670" y="436"/>
                      </a:cubicBezTo>
                      <a:cubicBezTo>
                        <a:pt x="670" y="434"/>
                        <a:pt x="670" y="432"/>
                        <a:pt x="669" y="429"/>
                      </a:cubicBezTo>
                      <a:cubicBezTo>
                        <a:pt x="669" y="428"/>
                        <a:pt x="669" y="427"/>
                        <a:pt x="669" y="426"/>
                      </a:cubicBezTo>
                      <a:cubicBezTo>
                        <a:pt x="668" y="423"/>
                        <a:pt x="667" y="420"/>
                        <a:pt x="667" y="417"/>
                      </a:cubicBezTo>
                      <a:cubicBezTo>
                        <a:pt x="666" y="413"/>
                        <a:pt x="665" y="409"/>
                        <a:pt x="664" y="405"/>
                      </a:cubicBezTo>
                      <a:cubicBezTo>
                        <a:pt x="663" y="401"/>
                        <a:pt x="662" y="397"/>
                        <a:pt x="661" y="393"/>
                      </a:cubicBezTo>
                      <a:cubicBezTo>
                        <a:pt x="660" y="389"/>
                        <a:pt x="659" y="385"/>
                        <a:pt x="658" y="381"/>
                      </a:cubicBezTo>
                      <a:cubicBezTo>
                        <a:pt x="658" y="380"/>
                        <a:pt x="658" y="379"/>
                        <a:pt x="658" y="378"/>
                      </a:cubicBezTo>
                      <a:cubicBezTo>
                        <a:pt x="657" y="376"/>
                        <a:pt x="656" y="373"/>
                        <a:pt x="655" y="370"/>
                      </a:cubicBezTo>
                      <a:cubicBezTo>
                        <a:pt x="654" y="366"/>
                        <a:pt x="652" y="361"/>
                        <a:pt x="651" y="356"/>
                      </a:cubicBezTo>
                      <a:cubicBezTo>
                        <a:pt x="650" y="352"/>
                        <a:pt x="649" y="349"/>
                        <a:pt x="647" y="346"/>
                      </a:cubicBezTo>
                      <a:cubicBezTo>
                        <a:pt x="646" y="341"/>
                        <a:pt x="644" y="336"/>
                        <a:pt x="643" y="332"/>
                      </a:cubicBezTo>
                      <a:cubicBezTo>
                        <a:pt x="641" y="328"/>
                        <a:pt x="640" y="325"/>
                        <a:pt x="639" y="321"/>
                      </a:cubicBezTo>
                      <a:cubicBezTo>
                        <a:pt x="637" y="317"/>
                        <a:pt x="635" y="313"/>
                        <a:pt x="633" y="308"/>
                      </a:cubicBezTo>
                      <a:cubicBezTo>
                        <a:pt x="632" y="305"/>
                        <a:pt x="631" y="301"/>
                        <a:pt x="629" y="298"/>
                      </a:cubicBezTo>
                      <a:cubicBezTo>
                        <a:pt x="627" y="294"/>
                        <a:pt x="625" y="289"/>
                        <a:pt x="623" y="285"/>
                      </a:cubicBezTo>
                      <a:cubicBezTo>
                        <a:pt x="622" y="282"/>
                        <a:pt x="620" y="278"/>
                        <a:pt x="619" y="275"/>
                      </a:cubicBezTo>
                      <a:cubicBezTo>
                        <a:pt x="616" y="271"/>
                        <a:pt x="614" y="267"/>
                        <a:pt x="612" y="262"/>
                      </a:cubicBezTo>
                      <a:cubicBezTo>
                        <a:pt x="610" y="259"/>
                        <a:pt x="609" y="256"/>
                        <a:pt x="607" y="253"/>
                      </a:cubicBezTo>
                      <a:cubicBezTo>
                        <a:pt x="605" y="249"/>
                        <a:pt x="602" y="245"/>
                        <a:pt x="600" y="240"/>
                      </a:cubicBezTo>
                      <a:cubicBezTo>
                        <a:pt x="598" y="237"/>
                        <a:pt x="597" y="234"/>
                        <a:pt x="595" y="231"/>
                      </a:cubicBezTo>
                      <a:cubicBezTo>
                        <a:pt x="592" y="227"/>
                        <a:pt x="590" y="223"/>
                        <a:pt x="587" y="219"/>
                      </a:cubicBezTo>
                      <a:cubicBezTo>
                        <a:pt x="585" y="216"/>
                        <a:pt x="583" y="213"/>
                        <a:pt x="582" y="211"/>
                      </a:cubicBezTo>
                      <a:cubicBezTo>
                        <a:pt x="579" y="206"/>
                        <a:pt x="575" y="201"/>
                        <a:pt x="572" y="197"/>
                      </a:cubicBezTo>
                      <a:cubicBezTo>
                        <a:pt x="571" y="195"/>
                        <a:pt x="570" y="193"/>
                        <a:pt x="568" y="191"/>
                      </a:cubicBezTo>
                      <a:cubicBezTo>
                        <a:pt x="568" y="191"/>
                        <a:pt x="568" y="191"/>
                        <a:pt x="568" y="191"/>
                      </a:cubicBezTo>
                      <a:cubicBezTo>
                        <a:pt x="564" y="185"/>
                        <a:pt x="560" y="180"/>
                        <a:pt x="555" y="174"/>
                      </a:cubicBezTo>
                      <a:cubicBezTo>
                        <a:pt x="555" y="173"/>
                        <a:pt x="554" y="173"/>
                        <a:pt x="553" y="172"/>
                      </a:cubicBezTo>
                      <a:cubicBezTo>
                        <a:pt x="548" y="165"/>
                        <a:pt x="543" y="159"/>
                        <a:pt x="538" y="153"/>
                      </a:cubicBezTo>
                      <a:cubicBezTo>
                        <a:pt x="538" y="153"/>
                        <a:pt x="538" y="153"/>
                        <a:pt x="538" y="153"/>
                      </a:cubicBezTo>
                      <a:cubicBezTo>
                        <a:pt x="533" y="148"/>
                        <a:pt x="529" y="143"/>
                        <a:pt x="524" y="138"/>
                      </a:cubicBezTo>
                      <a:cubicBezTo>
                        <a:pt x="523" y="137"/>
                        <a:pt x="521" y="135"/>
                        <a:pt x="520" y="134"/>
                      </a:cubicBezTo>
                      <a:cubicBezTo>
                        <a:pt x="517" y="131"/>
                        <a:pt x="515" y="128"/>
                        <a:pt x="512" y="126"/>
                      </a:cubicBezTo>
                      <a:cubicBezTo>
                        <a:pt x="512" y="125"/>
                        <a:pt x="511" y="125"/>
                        <a:pt x="510" y="124"/>
                      </a:cubicBezTo>
                      <a:cubicBezTo>
                        <a:pt x="504" y="118"/>
                        <a:pt x="497" y="111"/>
                        <a:pt x="490" y="105"/>
                      </a:cubicBezTo>
                      <a:cubicBezTo>
                        <a:pt x="490" y="105"/>
                        <a:pt x="489" y="105"/>
                        <a:pt x="489" y="104"/>
                      </a:cubicBezTo>
                      <a:cubicBezTo>
                        <a:pt x="488" y="104"/>
                        <a:pt x="487" y="103"/>
                        <a:pt x="486" y="102"/>
                      </a:cubicBezTo>
                      <a:cubicBezTo>
                        <a:pt x="481" y="97"/>
                        <a:pt x="475" y="93"/>
                        <a:pt x="470" y="89"/>
                      </a:cubicBezTo>
                      <a:cubicBezTo>
                        <a:pt x="469" y="88"/>
                        <a:pt x="468" y="87"/>
                        <a:pt x="467" y="87"/>
                      </a:cubicBezTo>
                      <a:cubicBezTo>
                        <a:pt x="466" y="85"/>
                        <a:pt x="464" y="84"/>
                        <a:pt x="463" y="83"/>
                      </a:cubicBezTo>
                      <a:cubicBezTo>
                        <a:pt x="459" y="80"/>
                        <a:pt x="455" y="77"/>
                        <a:pt x="450" y="74"/>
                      </a:cubicBezTo>
                      <a:cubicBezTo>
                        <a:pt x="449" y="73"/>
                        <a:pt x="448" y="72"/>
                        <a:pt x="446" y="71"/>
                      </a:cubicBezTo>
                      <a:cubicBezTo>
                        <a:pt x="445" y="70"/>
                        <a:pt x="444" y="70"/>
                        <a:pt x="442" y="69"/>
                      </a:cubicBezTo>
                      <a:cubicBezTo>
                        <a:pt x="439" y="66"/>
                        <a:pt x="435" y="64"/>
                        <a:pt x="431" y="62"/>
                      </a:cubicBezTo>
                      <a:cubicBezTo>
                        <a:pt x="429" y="60"/>
                        <a:pt x="428" y="59"/>
                        <a:pt x="426" y="58"/>
                      </a:cubicBezTo>
                      <a:cubicBezTo>
                        <a:pt x="425" y="58"/>
                        <a:pt x="424" y="57"/>
                        <a:pt x="423" y="56"/>
                      </a:cubicBezTo>
                      <a:cubicBezTo>
                        <a:pt x="419" y="54"/>
                        <a:pt x="416" y="52"/>
                        <a:pt x="412" y="50"/>
                      </a:cubicBezTo>
                      <a:cubicBezTo>
                        <a:pt x="410" y="49"/>
                        <a:pt x="408" y="48"/>
                        <a:pt x="406" y="47"/>
                      </a:cubicBezTo>
                      <a:cubicBezTo>
                        <a:pt x="405" y="46"/>
                        <a:pt x="404" y="46"/>
                        <a:pt x="403" y="45"/>
                      </a:cubicBezTo>
                      <a:cubicBezTo>
                        <a:pt x="400" y="43"/>
                        <a:pt x="396" y="42"/>
                        <a:pt x="392" y="40"/>
                      </a:cubicBezTo>
                      <a:cubicBezTo>
                        <a:pt x="390" y="39"/>
                        <a:pt x="388" y="38"/>
                        <a:pt x="386" y="37"/>
                      </a:cubicBezTo>
                      <a:cubicBezTo>
                        <a:pt x="385" y="36"/>
                        <a:pt x="384" y="36"/>
                        <a:pt x="383" y="36"/>
                      </a:cubicBezTo>
                      <a:cubicBezTo>
                        <a:pt x="380" y="34"/>
                        <a:pt x="376" y="33"/>
                        <a:pt x="373" y="31"/>
                      </a:cubicBezTo>
                      <a:cubicBezTo>
                        <a:pt x="370" y="30"/>
                        <a:pt x="368" y="29"/>
                        <a:pt x="366" y="28"/>
                      </a:cubicBezTo>
                      <a:cubicBezTo>
                        <a:pt x="365" y="28"/>
                        <a:pt x="364" y="27"/>
                        <a:pt x="363" y="27"/>
                      </a:cubicBezTo>
                      <a:cubicBezTo>
                        <a:pt x="360" y="26"/>
                        <a:pt x="356" y="24"/>
                        <a:pt x="353" y="23"/>
                      </a:cubicBezTo>
                      <a:cubicBezTo>
                        <a:pt x="350" y="22"/>
                        <a:pt x="348" y="21"/>
                        <a:pt x="345" y="20"/>
                      </a:cubicBezTo>
                      <a:cubicBezTo>
                        <a:pt x="344" y="20"/>
                        <a:pt x="344" y="20"/>
                        <a:pt x="343" y="20"/>
                      </a:cubicBezTo>
                      <a:cubicBezTo>
                        <a:pt x="339" y="18"/>
                        <a:pt x="336" y="17"/>
                        <a:pt x="332" y="16"/>
                      </a:cubicBezTo>
                      <a:cubicBezTo>
                        <a:pt x="330" y="16"/>
                        <a:pt x="327" y="15"/>
                        <a:pt x="324" y="14"/>
                      </a:cubicBezTo>
                      <a:cubicBezTo>
                        <a:pt x="324" y="14"/>
                        <a:pt x="323" y="14"/>
                        <a:pt x="322" y="13"/>
                      </a:cubicBezTo>
                      <a:cubicBezTo>
                        <a:pt x="318" y="12"/>
                        <a:pt x="314" y="11"/>
                        <a:pt x="310" y="10"/>
                      </a:cubicBezTo>
                      <a:cubicBezTo>
                        <a:pt x="308" y="10"/>
                        <a:pt x="305" y="9"/>
                        <a:pt x="303" y="9"/>
                      </a:cubicBezTo>
                      <a:cubicBezTo>
                        <a:pt x="302" y="8"/>
                        <a:pt x="301" y="8"/>
                        <a:pt x="301" y="8"/>
                      </a:cubicBezTo>
                      <a:cubicBezTo>
                        <a:pt x="296" y="7"/>
                        <a:pt x="292" y="7"/>
                        <a:pt x="287" y="6"/>
                      </a:cubicBezTo>
                      <a:cubicBezTo>
                        <a:pt x="285" y="5"/>
                        <a:pt x="282" y="5"/>
                        <a:pt x="280" y="4"/>
                      </a:cubicBezTo>
                      <a:cubicBezTo>
                        <a:pt x="280" y="4"/>
                        <a:pt x="279" y="4"/>
                        <a:pt x="279" y="4"/>
                      </a:cubicBezTo>
                      <a:cubicBezTo>
                        <a:pt x="272" y="3"/>
                        <a:pt x="266" y="3"/>
                        <a:pt x="259" y="2"/>
                      </a:cubicBezTo>
                      <a:cubicBezTo>
                        <a:pt x="258" y="2"/>
                        <a:pt x="257" y="2"/>
                        <a:pt x="256" y="2"/>
                      </a:cubicBezTo>
                      <a:cubicBezTo>
                        <a:pt x="256" y="2"/>
                        <a:pt x="256" y="2"/>
                        <a:pt x="256" y="2"/>
                      </a:cubicBezTo>
                      <a:cubicBezTo>
                        <a:pt x="248" y="1"/>
                        <a:pt x="240" y="1"/>
                        <a:pt x="231" y="0"/>
                      </a:cubicBezTo>
                      <a:cubicBezTo>
                        <a:pt x="231" y="0"/>
                        <a:pt x="231" y="0"/>
                        <a:pt x="230" y="0"/>
                      </a:cubicBezTo>
                      <a:cubicBezTo>
                        <a:pt x="230" y="0"/>
                        <a:pt x="230" y="0"/>
                        <a:pt x="230" y="0"/>
                      </a:cubicBezTo>
                      <a:cubicBezTo>
                        <a:pt x="227" y="0"/>
                        <a:pt x="224" y="0"/>
                        <a:pt x="220" y="0"/>
                      </a:cubicBezTo>
                      <a:cubicBezTo>
                        <a:pt x="219" y="0"/>
                        <a:pt x="217" y="0"/>
                        <a:pt x="216" y="1"/>
                      </a:cubicBezTo>
                      <a:cubicBezTo>
                        <a:pt x="211" y="1"/>
                        <a:pt x="207" y="1"/>
                        <a:pt x="203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197" y="1"/>
                        <a:pt x="193" y="2"/>
                        <a:pt x="188" y="2"/>
                      </a:cubicBezTo>
                      <a:cubicBezTo>
                        <a:pt x="186" y="3"/>
                        <a:pt x="185" y="3"/>
                        <a:pt x="183" y="3"/>
                      </a:cubicBezTo>
                      <a:cubicBezTo>
                        <a:pt x="180" y="3"/>
                        <a:pt x="176" y="4"/>
                        <a:pt x="173" y="4"/>
                      </a:cubicBezTo>
                      <a:cubicBezTo>
                        <a:pt x="172" y="5"/>
                        <a:pt x="172" y="5"/>
                        <a:pt x="171" y="5"/>
                      </a:cubicBezTo>
                      <a:cubicBezTo>
                        <a:pt x="170" y="5"/>
                        <a:pt x="169" y="5"/>
                        <a:pt x="169" y="5"/>
                      </a:cubicBezTo>
                      <a:cubicBezTo>
                        <a:pt x="163" y="6"/>
                        <a:pt x="157" y="7"/>
                        <a:pt x="151" y="9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6" y="41"/>
                        <a:pt x="12" y="40"/>
                        <a:pt x="18" y="39"/>
                      </a:cubicBezTo>
                      <a:cubicBezTo>
                        <a:pt x="19" y="39"/>
                        <a:pt x="21" y="38"/>
                        <a:pt x="23" y="38"/>
                      </a:cubicBezTo>
                      <a:cubicBezTo>
                        <a:pt x="26" y="38"/>
                        <a:pt x="29" y="37"/>
                        <a:pt x="33" y="37"/>
                      </a:cubicBezTo>
                      <a:cubicBezTo>
                        <a:pt x="34" y="37"/>
                        <a:pt x="36" y="36"/>
                        <a:pt x="37" y="36"/>
                      </a:cubicBezTo>
                      <a:cubicBezTo>
                        <a:pt x="42" y="36"/>
                        <a:pt x="47" y="35"/>
                        <a:pt x="52" y="35"/>
                      </a:cubicBezTo>
                      <a:cubicBezTo>
                        <a:pt x="52" y="35"/>
                        <a:pt x="52" y="35"/>
                        <a:pt x="52" y="35"/>
                      </a:cubicBezTo>
                      <a:cubicBezTo>
                        <a:pt x="57" y="35"/>
                        <a:pt x="61" y="34"/>
                        <a:pt x="65" y="34"/>
                      </a:cubicBezTo>
                      <a:cubicBezTo>
                        <a:pt x="67" y="34"/>
                        <a:pt x="68" y="34"/>
                        <a:pt x="70" y="34"/>
                      </a:cubicBezTo>
                      <a:cubicBezTo>
                        <a:pt x="73" y="34"/>
                        <a:pt x="76" y="34"/>
                        <a:pt x="79" y="34"/>
                      </a:cubicBezTo>
                      <a:cubicBezTo>
                        <a:pt x="80" y="34"/>
                        <a:pt x="80" y="34"/>
                        <a:pt x="81" y="34"/>
                      </a:cubicBezTo>
                      <a:cubicBezTo>
                        <a:pt x="89" y="34"/>
                        <a:pt x="97" y="35"/>
                        <a:pt x="105" y="35"/>
                      </a:cubicBezTo>
                      <a:cubicBezTo>
                        <a:pt x="106" y="35"/>
                        <a:pt x="107" y="36"/>
                        <a:pt x="109" y="36"/>
                      </a:cubicBezTo>
                      <a:cubicBezTo>
                        <a:pt x="115" y="36"/>
                        <a:pt x="122" y="37"/>
                        <a:pt x="128" y="38"/>
                      </a:cubicBezTo>
                      <a:cubicBezTo>
                        <a:pt x="131" y="38"/>
                        <a:pt x="134" y="39"/>
                        <a:pt x="137" y="39"/>
                      </a:cubicBezTo>
                      <a:cubicBezTo>
                        <a:pt x="141" y="40"/>
                        <a:pt x="146" y="41"/>
                        <a:pt x="150" y="42"/>
                      </a:cubicBezTo>
                      <a:cubicBezTo>
                        <a:pt x="153" y="43"/>
                        <a:pt x="157" y="43"/>
                        <a:pt x="160" y="44"/>
                      </a:cubicBezTo>
                      <a:cubicBezTo>
                        <a:pt x="164" y="45"/>
                        <a:pt x="168" y="46"/>
                        <a:pt x="171" y="47"/>
                      </a:cubicBezTo>
                      <a:cubicBezTo>
                        <a:pt x="175" y="48"/>
                        <a:pt x="178" y="49"/>
                        <a:pt x="182" y="50"/>
                      </a:cubicBezTo>
                      <a:cubicBezTo>
                        <a:pt x="185" y="51"/>
                        <a:pt x="189" y="52"/>
                        <a:pt x="192" y="53"/>
                      </a:cubicBezTo>
                      <a:cubicBezTo>
                        <a:pt x="195" y="54"/>
                        <a:pt x="199" y="56"/>
                        <a:pt x="202" y="57"/>
                      </a:cubicBezTo>
                      <a:cubicBezTo>
                        <a:pt x="206" y="58"/>
                        <a:pt x="209" y="59"/>
                        <a:pt x="213" y="61"/>
                      </a:cubicBezTo>
                      <a:cubicBezTo>
                        <a:pt x="216" y="62"/>
                        <a:pt x="219" y="63"/>
                        <a:pt x="222" y="65"/>
                      </a:cubicBezTo>
                      <a:cubicBezTo>
                        <a:pt x="226" y="66"/>
                        <a:pt x="229" y="68"/>
                        <a:pt x="233" y="69"/>
                      </a:cubicBezTo>
                      <a:cubicBezTo>
                        <a:pt x="236" y="71"/>
                        <a:pt x="239" y="72"/>
                        <a:pt x="242" y="74"/>
                      </a:cubicBezTo>
                      <a:cubicBezTo>
                        <a:pt x="245" y="75"/>
                        <a:pt x="249" y="77"/>
                        <a:pt x="252" y="79"/>
                      </a:cubicBezTo>
                      <a:cubicBezTo>
                        <a:pt x="255" y="81"/>
                        <a:pt x="258" y="82"/>
                        <a:pt x="261" y="84"/>
                      </a:cubicBezTo>
                      <a:cubicBezTo>
                        <a:pt x="265" y="86"/>
                        <a:pt x="269" y="88"/>
                        <a:pt x="272" y="90"/>
                      </a:cubicBezTo>
                      <a:cubicBezTo>
                        <a:pt x="275" y="92"/>
                        <a:pt x="278" y="93"/>
                        <a:pt x="281" y="95"/>
                      </a:cubicBezTo>
                      <a:cubicBezTo>
                        <a:pt x="284" y="98"/>
                        <a:pt x="288" y="100"/>
                        <a:pt x="292" y="102"/>
                      </a:cubicBezTo>
                      <a:cubicBezTo>
                        <a:pt x="294" y="104"/>
                        <a:pt x="297" y="106"/>
                        <a:pt x="300" y="108"/>
                      </a:cubicBezTo>
                      <a:cubicBezTo>
                        <a:pt x="304" y="111"/>
                        <a:pt x="308" y="114"/>
                        <a:pt x="312" y="117"/>
                      </a:cubicBezTo>
                      <a:cubicBezTo>
                        <a:pt x="315" y="119"/>
                        <a:pt x="317" y="121"/>
                        <a:pt x="319" y="122"/>
                      </a:cubicBezTo>
                      <a:cubicBezTo>
                        <a:pt x="325" y="127"/>
                        <a:pt x="330" y="131"/>
                        <a:pt x="335" y="136"/>
                      </a:cubicBezTo>
                      <a:cubicBezTo>
                        <a:pt x="337" y="137"/>
                        <a:pt x="338" y="138"/>
                        <a:pt x="339" y="139"/>
                      </a:cubicBezTo>
                      <a:cubicBezTo>
                        <a:pt x="346" y="145"/>
                        <a:pt x="353" y="151"/>
                        <a:pt x="360" y="158"/>
                      </a:cubicBezTo>
                      <a:cubicBezTo>
                        <a:pt x="363" y="161"/>
                        <a:pt x="366" y="164"/>
                        <a:pt x="369" y="167"/>
                      </a:cubicBezTo>
                      <a:cubicBezTo>
                        <a:pt x="371" y="169"/>
                        <a:pt x="372" y="170"/>
                        <a:pt x="374" y="172"/>
                      </a:cubicBezTo>
                      <a:cubicBezTo>
                        <a:pt x="378" y="177"/>
                        <a:pt x="383" y="182"/>
                        <a:pt x="388" y="187"/>
                      </a:cubicBezTo>
                      <a:cubicBezTo>
                        <a:pt x="393" y="193"/>
                        <a:pt x="398" y="199"/>
                        <a:pt x="403" y="205"/>
                      </a:cubicBezTo>
                      <a:cubicBezTo>
                        <a:pt x="403" y="206"/>
                        <a:pt x="404" y="207"/>
                        <a:pt x="405" y="208"/>
                      </a:cubicBezTo>
                      <a:cubicBezTo>
                        <a:pt x="409" y="213"/>
                        <a:pt x="413" y="219"/>
                        <a:pt x="417" y="224"/>
                      </a:cubicBezTo>
                      <a:cubicBezTo>
                        <a:pt x="419" y="226"/>
                        <a:pt x="420" y="228"/>
                        <a:pt x="422" y="230"/>
                      </a:cubicBezTo>
                      <a:cubicBezTo>
                        <a:pt x="425" y="235"/>
                        <a:pt x="428" y="240"/>
                        <a:pt x="431" y="244"/>
                      </a:cubicBezTo>
                      <a:cubicBezTo>
                        <a:pt x="433" y="247"/>
                        <a:pt x="435" y="250"/>
                        <a:pt x="436" y="252"/>
                      </a:cubicBezTo>
                      <a:cubicBezTo>
                        <a:pt x="439" y="257"/>
                        <a:pt x="442" y="261"/>
                        <a:pt x="444" y="265"/>
                      </a:cubicBezTo>
                      <a:cubicBezTo>
                        <a:pt x="446" y="268"/>
                        <a:pt x="448" y="271"/>
                        <a:pt x="449" y="274"/>
                      </a:cubicBezTo>
                      <a:cubicBezTo>
                        <a:pt x="452" y="278"/>
                        <a:pt x="454" y="282"/>
                        <a:pt x="456" y="287"/>
                      </a:cubicBezTo>
                      <a:cubicBezTo>
                        <a:pt x="458" y="290"/>
                        <a:pt x="460" y="293"/>
                        <a:pt x="461" y="296"/>
                      </a:cubicBezTo>
                      <a:cubicBezTo>
                        <a:pt x="464" y="300"/>
                        <a:pt x="466" y="305"/>
                        <a:pt x="468" y="309"/>
                      </a:cubicBezTo>
                      <a:cubicBezTo>
                        <a:pt x="470" y="312"/>
                        <a:pt x="471" y="315"/>
                        <a:pt x="473" y="319"/>
                      </a:cubicBezTo>
                      <a:cubicBezTo>
                        <a:pt x="475" y="323"/>
                        <a:pt x="477" y="327"/>
                        <a:pt x="478" y="332"/>
                      </a:cubicBezTo>
                      <a:cubicBezTo>
                        <a:pt x="480" y="335"/>
                        <a:pt x="481" y="338"/>
                        <a:pt x="483" y="342"/>
                      </a:cubicBezTo>
                      <a:cubicBezTo>
                        <a:pt x="485" y="346"/>
                        <a:pt x="486" y="351"/>
                        <a:pt x="488" y="355"/>
                      </a:cubicBezTo>
                      <a:cubicBezTo>
                        <a:pt x="489" y="359"/>
                        <a:pt x="491" y="362"/>
                        <a:pt x="492" y="365"/>
                      </a:cubicBezTo>
                      <a:cubicBezTo>
                        <a:pt x="494" y="370"/>
                        <a:pt x="495" y="375"/>
                        <a:pt x="497" y="379"/>
                      </a:cubicBezTo>
                      <a:cubicBezTo>
                        <a:pt x="498" y="383"/>
                        <a:pt x="499" y="386"/>
                        <a:pt x="500" y="390"/>
                      </a:cubicBezTo>
                      <a:cubicBezTo>
                        <a:pt x="502" y="394"/>
                        <a:pt x="503" y="399"/>
                        <a:pt x="505" y="404"/>
                      </a:cubicBezTo>
                      <a:cubicBezTo>
                        <a:pt x="506" y="408"/>
                        <a:pt x="507" y="411"/>
                        <a:pt x="508" y="414"/>
                      </a:cubicBezTo>
                      <a:cubicBezTo>
                        <a:pt x="509" y="418"/>
                        <a:pt x="510" y="422"/>
                        <a:pt x="511" y="426"/>
                      </a:cubicBezTo>
                      <a:cubicBezTo>
                        <a:pt x="512" y="430"/>
                        <a:pt x="513" y="434"/>
                        <a:pt x="514" y="438"/>
                      </a:cubicBezTo>
                      <a:cubicBezTo>
                        <a:pt x="514" y="442"/>
                        <a:pt x="515" y="446"/>
                        <a:pt x="516" y="450"/>
                      </a:cubicBezTo>
                      <a:cubicBezTo>
                        <a:pt x="517" y="454"/>
                        <a:pt x="518" y="459"/>
                        <a:pt x="519" y="463"/>
                      </a:cubicBezTo>
                      <a:cubicBezTo>
                        <a:pt x="519" y="465"/>
                        <a:pt x="519" y="468"/>
                        <a:pt x="520" y="470"/>
                      </a:cubicBezTo>
                      <a:cubicBezTo>
                        <a:pt x="521" y="475"/>
                        <a:pt x="522" y="481"/>
                        <a:pt x="522" y="486"/>
                      </a:cubicBezTo>
                      <a:cubicBezTo>
                        <a:pt x="523" y="488"/>
                        <a:pt x="523" y="491"/>
                        <a:pt x="523" y="493"/>
                      </a:cubicBezTo>
                      <a:cubicBezTo>
                        <a:pt x="524" y="497"/>
                        <a:pt x="524" y="500"/>
                        <a:pt x="525" y="504"/>
                      </a:cubicBezTo>
                      <a:cubicBezTo>
                        <a:pt x="525" y="511"/>
                        <a:pt x="526" y="519"/>
                        <a:pt x="527" y="527"/>
                      </a:cubicBezTo>
                      <a:cubicBezTo>
                        <a:pt x="527" y="530"/>
                        <a:pt x="527" y="533"/>
                        <a:pt x="527" y="536"/>
                      </a:cubicBezTo>
                      <a:cubicBezTo>
                        <a:pt x="528" y="543"/>
                        <a:pt x="528" y="550"/>
                        <a:pt x="528" y="557"/>
                      </a:cubicBezTo>
                      <a:cubicBezTo>
                        <a:pt x="528" y="560"/>
                        <a:pt x="529" y="563"/>
                        <a:pt x="529" y="566"/>
                      </a:cubicBezTo>
                      <a:cubicBezTo>
                        <a:pt x="529" y="570"/>
                        <a:pt x="529" y="575"/>
                        <a:pt x="528" y="579"/>
                      </a:cubicBezTo>
                      <a:cubicBezTo>
                        <a:pt x="528" y="580"/>
                        <a:pt x="528" y="581"/>
                        <a:pt x="528" y="582"/>
                      </a:cubicBezTo>
                      <a:cubicBezTo>
                        <a:pt x="528" y="586"/>
                        <a:pt x="528" y="590"/>
                        <a:pt x="528" y="594"/>
                      </a:cubicBezTo>
                      <a:cubicBezTo>
                        <a:pt x="527" y="596"/>
                        <a:pt x="527" y="597"/>
                        <a:pt x="527" y="599"/>
                      </a:cubicBezTo>
                      <a:cubicBezTo>
                        <a:pt x="527" y="602"/>
                        <a:pt x="526" y="606"/>
                        <a:pt x="526" y="609"/>
                      </a:cubicBezTo>
                      <a:cubicBezTo>
                        <a:pt x="526" y="611"/>
                        <a:pt x="526" y="613"/>
                        <a:pt x="525" y="614"/>
                      </a:cubicBezTo>
                      <a:cubicBezTo>
                        <a:pt x="525" y="619"/>
                        <a:pt x="524" y="625"/>
                        <a:pt x="523" y="630"/>
                      </a:cubicBezTo>
                      <a:cubicBezTo>
                        <a:pt x="523" y="631"/>
                        <a:pt x="523" y="632"/>
                        <a:pt x="522" y="633"/>
                      </a:cubicBezTo>
                      <a:cubicBezTo>
                        <a:pt x="521" y="639"/>
                        <a:pt x="520" y="645"/>
                        <a:pt x="519" y="651"/>
                      </a:cubicBezTo>
                      <a:cubicBezTo>
                        <a:pt x="519" y="653"/>
                        <a:pt x="518" y="654"/>
                        <a:pt x="518" y="655"/>
                      </a:cubicBezTo>
                      <a:cubicBezTo>
                        <a:pt x="516" y="663"/>
                        <a:pt x="514" y="671"/>
                        <a:pt x="512" y="680"/>
                      </a:cubicBezTo>
                      <a:cubicBezTo>
                        <a:pt x="512" y="681"/>
                        <a:pt x="511" y="681"/>
                        <a:pt x="511" y="682"/>
                      </a:cubicBezTo>
                      <a:cubicBezTo>
                        <a:pt x="509" y="692"/>
                        <a:pt x="506" y="701"/>
                        <a:pt x="503" y="711"/>
                      </a:cubicBezTo>
                      <a:cubicBezTo>
                        <a:pt x="502" y="712"/>
                        <a:pt x="502" y="714"/>
                        <a:pt x="501" y="716"/>
                      </a:cubicBezTo>
                      <a:cubicBezTo>
                        <a:pt x="500" y="720"/>
                        <a:pt x="499" y="724"/>
                        <a:pt x="497" y="728"/>
                      </a:cubicBezTo>
                      <a:cubicBezTo>
                        <a:pt x="496" y="730"/>
                        <a:pt x="496" y="732"/>
                        <a:pt x="495" y="734"/>
                      </a:cubicBezTo>
                      <a:cubicBezTo>
                        <a:pt x="494" y="739"/>
                        <a:pt x="492" y="743"/>
                        <a:pt x="490" y="747"/>
                      </a:cubicBezTo>
                      <a:cubicBezTo>
                        <a:pt x="490" y="749"/>
                        <a:pt x="489" y="750"/>
                        <a:pt x="489" y="752"/>
                      </a:cubicBezTo>
                      <a:cubicBezTo>
                        <a:pt x="486" y="760"/>
                        <a:pt x="483" y="767"/>
                        <a:pt x="480" y="775"/>
                      </a:cubicBezTo>
                      <a:cubicBezTo>
                        <a:pt x="479" y="776"/>
                        <a:pt x="479" y="778"/>
                        <a:pt x="478" y="779"/>
                      </a:cubicBezTo>
                      <a:cubicBezTo>
                        <a:pt x="475" y="787"/>
                        <a:pt x="472" y="795"/>
                        <a:pt x="468" y="803"/>
                      </a:cubicBezTo>
                      <a:cubicBezTo>
                        <a:pt x="468" y="803"/>
                        <a:pt x="468" y="803"/>
                        <a:pt x="468" y="803"/>
                      </a:cubicBezTo>
                      <a:cubicBezTo>
                        <a:pt x="463" y="814"/>
                        <a:pt x="458" y="826"/>
                        <a:pt x="452" y="838"/>
                      </a:cubicBezTo>
                      <a:cubicBezTo>
                        <a:pt x="452" y="839"/>
                        <a:pt x="452" y="840"/>
                        <a:pt x="451" y="841"/>
                      </a:cubicBezTo>
                      <a:cubicBezTo>
                        <a:pt x="446" y="852"/>
                        <a:pt x="441" y="863"/>
                        <a:pt x="435" y="874"/>
                      </a:cubicBezTo>
                      <a:cubicBezTo>
                        <a:pt x="435" y="875"/>
                        <a:pt x="434" y="877"/>
                        <a:pt x="433" y="878"/>
                      </a:cubicBezTo>
                      <a:cubicBezTo>
                        <a:pt x="429" y="886"/>
                        <a:pt x="425" y="894"/>
                        <a:pt x="421" y="901"/>
                      </a:cubicBezTo>
                      <a:cubicBezTo>
                        <a:pt x="421" y="902"/>
                        <a:pt x="420" y="903"/>
                        <a:pt x="420" y="904"/>
                      </a:cubicBezTo>
                      <a:cubicBezTo>
                        <a:pt x="416" y="912"/>
                        <a:pt x="412" y="919"/>
                        <a:pt x="408" y="926"/>
                      </a:cubicBezTo>
                      <a:cubicBezTo>
                        <a:pt x="408" y="927"/>
                        <a:pt x="407" y="928"/>
                        <a:pt x="406" y="930"/>
                      </a:cubicBezTo>
                      <a:cubicBezTo>
                        <a:pt x="402" y="937"/>
                        <a:pt x="398" y="945"/>
                        <a:pt x="394" y="953"/>
                      </a:cubicBezTo>
                      <a:cubicBezTo>
                        <a:pt x="393" y="954"/>
                        <a:pt x="392" y="956"/>
                        <a:pt x="391" y="957"/>
                      </a:cubicBezTo>
                      <a:cubicBezTo>
                        <a:pt x="387" y="965"/>
                        <a:pt x="383" y="973"/>
                        <a:pt x="378" y="980"/>
                      </a:cubicBezTo>
                      <a:cubicBezTo>
                        <a:pt x="378" y="981"/>
                        <a:pt x="378" y="981"/>
                        <a:pt x="378" y="981"/>
                      </a:cubicBezTo>
                      <a:cubicBezTo>
                        <a:pt x="370" y="995"/>
                        <a:pt x="362" y="1009"/>
                        <a:pt x="354" y="1022"/>
                      </a:cubicBezTo>
                      <a:cubicBezTo>
                        <a:pt x="353" y="1023"/>
                        <a:pt x="353" y="1024"/>
                        <a:pt x="352" y="1024"/>
                      </a:cubicBezTo>
                      <a:cubicBezTo>
                        <a:pt x="344" y="1038"/>
                        <a:pt x="336" y="1051"/>
                        <a:pt x="328" y="1064"/>
                      </a:cubicBezTo>
                      <a:cubicBezTo>
                        <a:pt x="328" y="1065"/>
                        <a:pt x="327" y="1066"/>
                        <a:pt x="326" y="1067"/>
                      </a:cubicBezTo>
                      <a:cubicBezTo>
                        <a:pt x="318" y="1080"/>
                        <a:pt x="310" y="1093"/>
                        <a:pt x="302" y="1105"/>
                      </a:cubicBezTo>
                      <a:cubicBezTo>
                        <a:pt x="302" y="1106"/>
                        <a:pt x="301" y="1106"/>
                        <a:pt x="301" y="1107"/>
                      </a:cubicBezTo>
                      <a:cubicBezTo>
                        <a:pt x="293" y="1120"/>
                        <a:pt x="285" y="1132"/>
                        <a:pt x="277" y="1144"/>
                      </a:cubicBezTo>
                      <a:cubicBezTo>
                        <a:pt x="276" y="1144"/>
                        <a:pt x="276" y="1145"/>
                        <a:pt x="276" y="1145"/>
                      </a:cubicBezTo>
                      <a:cubicBezTo>
                        <a:pt x="272" y="1152"/>
                        <a:pt x="267" y="1158"/>
                        <a:pt x="263" y="1164"/>
                      </a:cubicBezTo>
                      <a:cubicBezTo>
                        <a:pt x="262" y="1166"/>
                        <a:pt x="261" y="1167"/>
                        <a:pt x="260" y="1168"/>
                      </a:cubicBezTo>
                      <a:cubicBezTo>
                        <a:pt x="256" y="1175"/>
                        <a:pt x="252" y="1181"/>
                        <a:pt x="248" y="1187"/>
                      </a:cubicBezTo>
                      <a:cubicBezTo>
                        <a:pt x="247" y="1187"/>
                        <a:pt x="247" y="1188"/>
                        <a:pt x="247" y="1189"/>
                      </a:cubicBezTo>
                      <a:cubicBezTo>
                        <a:pt x="243" y="1194"/>
                        <a:pt x="239" y="1199"/>
                        <a:pt x="235" y="1205"/>
                      </a:cubicBezTo>
                      <a:cubicBezTo>
                        <a:pt x="234" y="1206"/>
                        <a:pt x="234" y="1207"/>
                        <a:pt x="233" y="1208"/>
                      </a:cubicBezTo>
                      <a:cubicBezTo>
                        <a:pt x="229" y="1214"/>
                        <a:pt x="225" y="1220"/>
                        <a:pt x="221" y="1225"/>
                      </a:cubicBezTo>
                      <a:cubicBezTo>
                        <a:pt x="220" y="1226"/>
                        <a:pt x="220" y="1227"/>
                        <a:pt x="219" y="1228"/>
                      </a:cubicBezTo>
                      <a:cubicBezTo>
                        <a:pt x="215" y="1233"/>
                        <a:pt x="212" y="1238"/>
                        <a:pt x="209" y="1243"/>
                      </a:cubicBezTo>
                      <a:cubicBezTo>
                        <a:pt x="208" y="1243"/>
                        <a:pt x="208" y="1244"/>
                        <a:pt x="207" y="1245"/>
                      </a:cubicBezTo>
                      <a:cubicBezTo>
                        <a:pt x="203" y="1250"/>
                        <a:pt x="200" y="1255"/>
                        <a:pt x="196" y="1260"/>
                      </a:cubicBezTo>
                      <a:cubicBezTo>
                        <a:pt x="195" y="1261"/>
                        <a:pt x="195" y="1262"/>
                        <a:pt x="194" y="1263"/>
                      </a:cubicBezTo>
                      <a:cubicBezTo>
                        <a:pt x="187" y="1273"/>
                        <a:pt x="180" y="1282"/>
                        <a:pt x="174" y="1291"/>
                      </a:cubicBezTo>
                      <a:cubicBezTo>
                        <a:pt x="173" y="1292"/>
                        <a:pt x="172" y="1293"/>
                        <a:pt x="172" y="1294"/>
                      </a:cubicBezTo>
                      <a:cubicBezTo>
                        <a:pt x="168" y="1298"/>
                        <a:pt x="165" y="1302"/>
                        <a:pt x="163" y="1306"/>
                      </a:cubicBezTo>
                      <a:cubicBezTo>
                        <a:pt x="162" y="1306"/>
                        <a:pt x="162" y="1307"/>
                        <a:pt x="161" y="1307"/>
                      </a:cubicBezTo>
                      <a:cubicBezTo>
                        <a:pt x="159" y="1311"/>
                        <a:pt x="156" y="1314"/>
                        <a:pt x="154" y="1318"/>
                      </a:cubicBezTo>
                      <a:cubicBezTo>
                        <a:pt x="153" y="1318"/>
                        <a:pt x="153" y="1319"/>
                        <a:pt x="152" y="1319"/>
                      </a:cubicBezTo>
                      <a:cubicBezTo>
                        <a:pt x="150" y="1323"/>
                        <a:pt x="147" y="1326"/>
                        <a:pt x="145" y="1329"/>
                      </a:cubicBezTo>
                      <a:cubicBezTo>
                        <a:pt x="145" y="1330"/>
                        <a:pt x="144" y="1330"/>
                        <a:pt x="144" y="1331"/>
                      </a:cubicBezTo>
                      <a:cubicBezTo>
                        <a:pt x="141" y="1334"/>
                        <a:pt x="139" y="1337"/>
                        <a:pt x="137" y="1339"/>
                      </a:cubicBezTo>
                      <a:cubicBezTo>
                        <a:pt x="137" y="1340"/>
                        <a:pt x="137" y="1340"/>
                        <a:pt x="137" y="1340"/>
                      </a:cubicBezTo>
                      <a:cubicBezTo>
                        <a:pt x="135" y="1343"/>
                        <a:pt x="133" y="1345"/>
                        <a:pt x="131" y="1347"/>
                      </a:cubicBezTo>
                      <a:cubicBezTo>
                        <a:pt x="131" y="1348"/>
                        <a:pt x="130" y="1348"/>
                        <a:pt x="130" y="1349"/>
                      </a:cubicBezTo>
                      <a:cubicBezTo>
                        <a:pt x="126" y="1353"/>
                        <a:pt x="124" y="1357"/>
                        <a:pt x="121" y="1360"/>
                      </a:cubicBezTo>
                      <a:cubicBezTo>
                        <a:pt x="121" y="1360"/>
                        <a:pt x="121" y="1360"/>
                        <a:pt x="121" y="1360"/>
                      </a:cubicBezTo>
                      <a:cubicBezTo>
                        <a:pt x="120" y="1362"/>
                        <a:pt x="119" y="1363"/>
                        <a:pt x="118" y="1364"/>
                      </a:cubicBezTo>
                      <a:cubicBezTo>
                        <a:pt x="118" y="1364"/>
                        <a:pt x="118" y="1365"/>
                        <a:pt x="117" y="1365"/>
                      </a:cubicBezTo>
                      <a:cubicBezTo>
                        <a:pt x="268" y="1331"/>
                        <a:pt x="268" y="1331"/>
                        <a:pt x="268" y="1331"/>
                      </a:cubicBezTo>
                      <a:cubicBezTo>
                        <a:pt x="269" y="1330"/>
                        <a:pt x="270" y="1329"/>
                        <a:pt x="272" y="1327"/>
                      </a:cubicBezTo>
                      <a:cubicBezTo>
                        <a:pt x="272" y="1327"/>
                        <a:pt x="272" y="1326"/>
                        <a:pt x="272" y="1326"/>
                      </a:cubicBezTo>
                      <a:cubicBezTo>
                        <a:pt x="274" y="1323"/>
                        <a:pt x="277" y="1320"/>
                        <a:pt x="281" y="1315"/>
                      </a:cubicBezTo>
                      <a:cubicBezTo>
                        <a:pt x="281" y="1315"/>
                        <a:pt x="281" y="1314"/>
                        <a:pt x="282" y="1314"/>
                      </a:cubicBezTo>
                      <a:cubicBezTo>
                        <a:pt x="284" y="1311"/>
                        <a:pt x="285" y="1309"/>
                        <a:pt x="287" y="1306"/>
                      </a:cubicBezTo>
                      <a:cubicBezTo>
                        <a:pt x="288" y="1306"/>
                        <a:pt x="288" y="1306"/>
                        <a:pt x="288" y="1306"/>
                      </a:cubicBezTo>
                      <a:cubicBezTo>
                        <a:pt x="290" y="1303"/>
                        <a:pt x="292" y="1300"/>
                        <a:pt x="294" y="1298"/>
                      </a:cubicBezTo>
                      <a:cubicBezTo>
                        <a:pt x="295" y="1297"/>
                        <a:pt x="295" y="1296"/>
                        <a:pt x="296" y="1295"/>
                      </a:cubicBezTo>
                      <a:cubicBezTo>
                        <a:pt x="298" y="1292"/>
                        <a:pt x="300" y="1289"/>
                        <a:pt x="303" y="1286"/>
                      </a:cubicBezTo>
                      <a:cubicBezTo>
                        <a:pt x="303" y="1285"/>
                        <a:pt x="304" y="1285"/>
                        <a:pt x="304" y="1284"/>
                      </a:cubicBezTo>
                      <a:cubicBezTo>
                        <a:pt x="307" y="1281"/>
                        <a:pt x="309" y="1277"/>
                        <a:pt x="312" y="1274"/>
                      </a:cubicBezTo>
                      <a:cubicBezTo>
                        <a:pt x="312" y="1273"/>
                        <a:pt x="313" y="1273"/>
                        <a:pt x="313" y="1272"/>
                      </a:cubicBezTo>
                      <a:cubicBezTo>
                        <a:pt x="316" y="1268"/>
                        <a:pt x="319" y="1264"/>
                        <a:pt x="322" y="1260"/>
                      </a:cubicBezTo>
                      <a:cubicBezTo>
                        <a:pt x="323" y="1259"/>
                        <a:pt x="323" y="1258"/>
                        <a:pt x="324" y="1257"/>
                      </a:cubicBezTo>
                      <a:cubicBezTo>
                        <a:pt x="327" y="1253"/>
                        <a:pt x="331" y="1249"/>
                        <a:pt x="334" y="1244"/>
                      </a:cubicBezTo>
                      <a:cubicBezTo>
                        <a:pt x="334" y="1244"/>
                        <a:pt x="334" y="1244"/>
                        <a:pt x="334" y="1244"/>
                      </a:cubicBezTo>
                      <a:cubicBezTo>
                        <a:pt x="337" y="1239"/>
                        <a:pt x="341" y="1235"/>
                        <a:pt x="344" y="1230"/>
                      </a:cubicBezTo>
                      <a:cubicBezTo>
                        <a:pt x="345" y="1229"/>
                        <a:pt x="346" y="1228"/>
                        <a:pt x="347" y="1226"/>
                      </a:cubicBezTo>
                      <a:cubicBezTo>
                        <a:pt x="350" y="1222"/>
                        <a:pt x="354" y="1217"/>
                        <a:pt x="358" y="1211"/>
                      </a:cubicBezTo>
                      <a:cubicBezTo>
                        <a:pt x="358" y="1211"/>
                        <a:pt x="359" y="1210"/>
                        <a:pt x="359" y="1209"/>
                      </a:cubicBezTo>
                      <a:cubicBezTo>
                        <a:pt x="363" y="1204"/>
                        <a:pt x="366" y="1200"/>
                        <a:pt x="369" y="1195"/>
                      </a:cubicBezTo>
                      <a:cubicBezTo>
                        <a:pt x="370" y="1194"/>
                        <a:pt x="371" y="1193"/>
                        <a:pt x="372" y="1191"/>
                      </a:cubicBezTo>
                      <a:cubicBezTo>
                        <a:pt x="376" y="1186"/>
                        <a:pt x="379" y="1180"/>
                        <a:pt x="383" y="1175"/>
                      </a:cubicBezTo>
                      <a:cubicBezTo>
                        <a:pt x="384" y="1174"/>
                        <a:pt x="385" y="1172"/>
                        <a:pt x="386" y="1171"/>
                      </a:cubicBezTo>
                      <a:cubicBezTo>
                        <a:pt x="390" y="1166"/>
                        <a:pt x="393" y="1160"/>
                        <a:pt x="397" y="1155"/>
                      </a:cubicBezTo>
                      <a:cubicBezTo>
                        <a:pt x="398" y="1154"/>
                        <a:pt x="398" y="1154"/>
                        <a:pt x="399" y="1153"/>
                      </a:cubicBezTo>
                      <a:cubicBezTo>
                        <a:pt x="403" y="1147"/>
                        <a:pt x="407" y="1141"/>
                        <a:pt x="411" y="1135"/>
                      </a:cubicBezTo>
                      <a:cubicBezTo>
                        <a:pt x="412" y="1133"/>
                        <a:pt x="413" y="1132"/>
                        <a:pt x="414" y="1130"/>
                      </a:cubicBezTo>
                      <a:cubicBezTo>
                        <a:pt x="418" y="1124"/>
                        <a:pt x="422" y="1118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35" y="1098"/>
                        <a:pt x="443" y="1086"/>
                        <a:pt x="451" y="1073"/>
                      </a:cubicBezTo>
                      <a:cubicBezTo>
                        <a:pt x="452" y="1073"/>
                        <a:pt x="452" y="1072"/>
                        <a:pt x="453" y="1072"/>
                      </a:cubicBezTo>
                      <a:cubicBezTo>
                        <a:pt x="461" y="1059"/>
                        <a:pt x="469" y="1046"/>
                        <a:pt x="477" y="1033"/>
                      </a:cubicBezTo>
                      <a:cubicBezTo>
                        <a:pt x="478" y="1032"/>
                        <a:pt x="478" y="1031"/>
                        <a:pt x="479" y="1030"/>
                      </a:cubicBezTo>
                      <a:cubicBezTo>
                        <a:pt x="487" y="1017"/>
                        <a:pt x="495" y="1004"/>
                        <a:pt x="503" y="991"/>
                      </a:cubicBezTo>
                      <a:cubicBezTo>
                        <a:pt x="503" y="990"/>
                        <a:pt x="504" y="989"/>
                        <a:pt x="504" y="989"/>
                      </a:cubicBezTo>
                      <a:cubicBezTo>
                        <a:pt x="512" y="975"/>
                        <a:pt x="521" y="961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33" y="939"/>
                        <a:pt x="538" y="931"/>
                        <a:pt x="542" y="924"/>
                      </a:cubicBezTo>
                      <a:cubicBezTo>
                        <a:pt x="543" y="922"/>
                        <a:pt x="544" y="920"/>
                        <a:pt x="545" y="919"/>
                      </a:cubicBezTo>
                      <a:cubicBezTo>
                        <a:pt x="549" y="911"/>
                        <a:pt x="553" y="904"/>
                        <a:pt x="557" y="896"/>
                      </a:cubicBezTo>
                      <a:cubicBezTo>
                        <a:pt x="558" y="895"/>
                        <a:pt x="558" y="894"/>
                        <a:pt x="559" y="892"/>
                      </a:cubicBezTo>
                      <a:cubicBezTo>
                        <a:pt x="563" y="885"/>
                        <a:pt x="567" y="878"/>
                        <a:pt x="570" y="871"/>
                      </a:cubicBezTo>
                      <a:cubicBezTo>
                        <a:pt x="571" y="870"/>
                        <a:pt x="571" y="869"/>
                        <a:pt x="572" y="868"/>
                      </a:cubicBezTo>
                      <a:cubicBezTo>
                        <a:pt x="576" y="860"/>
                        <a:pt x="580" y="852"/>
                        <a:pt x="584" y="845"/>
                      </a:cubicBezTo>
                      <a:cubicBezTo>
                        <a:pt x="584" y="844"/>
                        <a:pt x="585" y="843"/>
                        <a:pt x="585" y="842"/>
                      </a:cubicBezTo>
                      <a:cubicBezTo>
                        <a:pt x="585" y="842"/>
                        <a:pt x="586" y="841"/>
                        <a:pt x="586" y="840"/>
                      </a:cubicBezTo>
                      <a:cubicBezTo>
                        <a:pt x="591" y="829"/>
                        <a:pt x="597" y="818"/>
                        <a:pt x="602" y="807"/>
                      </a:cubicBezTo>
                      <a:cubicBezTo>
                        <a:pt x="602" y="806"/>
                        <a:pt x="603" y="805"/>
                        <a:pt x="603" y="804"/>
                      </a:cubicBezTo>
                      <a:cubicBezTo>
                        <a:pt x="609" y="793"/>
                        <a:pt x="614" y="781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22" y="761"/>
                        <a:pt x="625" y="753"/>
                        <a:pt x="629" y="746"/>
                      </a:cubicBezTo>
                      <a:cubicBezTo>
                        <a:pt x="629" y="744"/>
                        <a:pt x="630" y="743"/>
                        <a:pt x="630" y="741"/>
                      </a:cubicBezTo>
                      <a:cubicBezTo>
                        <a:pt x="633" y="734"/>
                        <a:pt x="636" y="726"/>
                        <a:pt x="639" y="719"/>
                      </a:cubicBezTo>
                      <a:cubicBezTo>
                        <a:pt x="639" y="718"/>
                        <a:pt x="640" y="718"/>
                        <a:pt x="640" y="717"/>
                      </a:cubicBezTo>
                      <a:cubicBezTo>
                        <a:pt x="640" y="716"/>
                        <a:pt x="641" y="715"/>
                        <a:pt x="641" y="713"/>
                      </a:cubicBezTo>
                      <a:cubicBezTo>
                        <a:pt x="643" y="709"/>
                        <a:pt x="644" y="705"/>
                        <a:pt x="646" y="701"/>
                      </a:cubicBezTo>
                      <a:cubicBezTo>
                        <a:pt x="646" y="699"/>
                        <a:pt x="647" y="697"/>
                        <a:pt x="648" y="695"/>
                      </a:cubicBezTo>
                      <a:cubicBezTo>
                        <a:pt x="649" y="690"/>
                        <a:pt x="651" y="686"/>
                        <a:pt x="652" y="682"/>
                      </a:cubicBezTo>
                      <a:cubicBezTo>
                        <a:pt x="652" y="681"/>
                        <a:pt x="653" y="679"/>
                        <a:pt x="653" y="678"/>
                      </a:cubicBezTo>
                      <a:cubicBezTo>
                        <a:pt x="653" y="678"/>
                        <a:pt x="653" y="677"/>
                        <a:pt x="654" y="677"/>
                      </a:cubicBezTo>
                      <a:cubicBezTo>
                        <a:pt x="657" y="667"/>
                        <a:pt x="659" y="658"/>
                        <a:pt x="662" y="649"/>
                      </a:cubicBezTo>
                      <a:cubicBezTo>
                        <a:pt x="662" y="648"/>
                        <a:pt x="662" y="647"/>
                        <a:pt x="662" y="647"/>
                      </a:cubicBezTo>
                      <a:cubicBezTo>
                        <a:pt x="662" y="647"/>
                        <a:pt x="662" y="646"/>
                        <a:pt x="663" y="646"/>
                      </a:cubicBezTo>
                      <a:cubicBezTo>
                        <a:pt x="665" y="638"/>
                        <a:pt x="667" y="630"/>
                        <a:pt x="669" y="621"/>
                      </a:cubicBezTo>
                      <a:cubicBezTo>
                        <a:pt x="669" y="621"/>
                        <a:pt x="669" y="620"/>
                        <a:pt x="669" y="619"/>
                      </a:cubicBezTo>
                      <a:cubicBezTo>
                        <a:pt x="669" y="619"/>
                        <a:pt x="669" y="618"/>
                        <a:pt x="669" y="618"/>
                      </a:cubicBezTo>
                      <a:cubicBezTo>
                        <a:pt x="671" y="611"/>
                        <a:pt x="672" y="605"/>
                        <a:pt x="673" y="599"/>
                      </a:cubicBezTo>
                      <a:cubicBezTo>
                        <a:pt x="673" y="599"/>
                        <a:pt x="673" y="599"/>
                        <a:pt x="673" y="598"/>
                      </a:cubicBezTo>
                      <a:cubicBezTo>
                        <a:pt x="673" y="598"/>
                        <a:pt x="673" y="597"/>
                        <a:pt x="674" y="596"/>
                      </a:cubicBezTo>
                      <a:cubicBezTo>
                        <a:pt x="674" y="591"/>
                        <a:pt x="675" y="586"/>
                        <a:pt x="676" y="581"/>
                      </a:cubicBezTo>
                      <a:cubicBezTo>
                        <a:pt x="676" y="580"/>
                        <a:pt x="676" y="579"/>
                        <a:pt x="676" y="578"/>
                      </a:cubicBezTo>
                      <a:cubicBezTo>
                        <a:pt x="676" y="577"/>
                        <a:pt x="676" y="576"/>
                        <a:pt x="677" y="576"/>
                      </a:cubicBezTo>
                      <a:cubicBezTo>
                        <a:pt x="677" y="572"/>
                        <a:pt x="677" y="569"/>
                        <a:pt x="678" y="565"/>
                      </a:cubicBezTo>
                      <a:cubicBezTo>
                        <a:pt x="678" y="564"/>
                        <a:pt x="678" y="563"/>
                        <a:pt x="678" y="562"/>
                      </a:cubicBezTo>
                      <a:cubicBezTo>
                        <a:pt x="678" y="561"/>
                        <a:pt x="678" y="561"/>
                        <a:pt x="678" y="560"/>
                      </a:cubicBezTo>
                      <a:cubicBezTo>
                        <a:pt x="678" y="556"/>
                        <a:pt x="679" y="552"/>
                        <a:pt x="679" y="548"/>
                      </a:cubicBezTo>
                      <a:cubicBezTo>
                        <a:pt x="679" y="548"/>
                        <a:pt x="679" y="547"/>
                        <a:pt x="679" y="546"/>
                      </a:cubicBezTo>
                      <a:cubicBezTo>
                        <a:pt x="679" y="546"/>
                        <a:pt x="679" y="546"/>
                        <a:pt x="679" y="546"/>
                      </a:cubicBezTo>
                      <a:cubicBezTo>
                        <a:pt x="679" y="541"/>
                        <a:pt x="679" y="537"/>
                        <a:pt x="679" y="532"/>
                      </a:cubicBezTo>
                      <a:cubicBezTo>
                        <a:pt x="679" y="531"/>
                        <a:pt x="679" y="530"/>
                        <a:pt x="679" y="529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2" name="Freeform 343">
                  <a:extLst>
                    <a:ext uri="{FF2B5EF4-FFF2-40B4-BE49-F238E27FC236}">
                      <a16:creationId xmlns:a16="http://schemas.microsoft.com/office/drawing/2014/main" id="{4236B413-0D53-4CA2-8CD2-211B3C7D3A6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25926" y="919163"/>
                  <a:ext cx="3178175" cy="5086350"/>
                </a:xfrm>
                <a:custGeom>
                  <a:avLst/>
                  <a:gdLst>
                    <a:gd name="T0" fmla="*/ 416 w 842"/>
                    <a:gd name="T1" fmla="*/ 19 h 1349"/>
                    <a:gd name="T2" fmla="*/ 840 w 842"/>
                    <a:gd name="T3" fmla="*/ 550 h 1349"/>
                    <a:gd name="T4" fmla="*/ 428 w 842"/>
                    <a:gd name="T5" fmla="*/ 1349 h 1349"/>
                    <a:gd name="T6" fmla="*/ 2 w 842"/>
                    <a:gd name="T7" fmla="*/ 480 h 1349"/>
                    <a:gd name="T8" fmla="*/ 416 w 842"/>
                    <a:gd name="T9" fmla="*/ 19 h 1349"/>
                    <a:gd name="T10" fmla="*/ 423 w 842"/>
                    <a:gd name="T11" fmla="*/ 714 h 1349"/>
                    <a:gd name="T12" fmla="*/ 624 w 842"/>
                    <a:gd name="T13" fmla="*/ 490 h 1349"/>
                    <a:gd name="T14" fmla="*/ 418 w 842"/>
                    <a:gd name="T15" fmla="*/ 232 h 1349"/>
                    <a:gd name="T16" fmla="*/ 217 w 842"/>
                    <a:gd name="T17" fmla="*/ 456 h 1349"/>
                    <a:gd name="T18" fmla="*/ 423 w 842"/>
                    <a:gd name="T19" fmla="*/ 714 h 1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42" h="1349">
                      <a:moveTo>
                        <a:pt x="416" y="19"/>
                      </a:moveTo>
                      <a:cubicBezTo>
                        <a:pt x="648" y="39"/>
                        <a:pt x="837" y="276"/>
                        <a:pt x="840" y="550"/>
                      </a:cubicBezTo>
                      <a:cubicBezTo>
                        <a:pt x="842" y="824"/>
                        <a:pt x="449" y="1323"/>
                        <a:pt x="428" y="1349"/>
                      </a:cubicBezTo>
                      <a:cubicBezTo>
                        <a:pt x="407" y="1319"/>
                        <a:pt x="5" y="754"/>
                        <a:pt x="2" y="480"/>
                      </a:cubicBezTo>
                      <a:cubicBezTo>
                        <a:pt x="0" y="206"/>
                        <a:pt x="185" y="0"/>
                        <a:pt x="416" y="19"/>
                      </a:cubicBezTo>
                      <a:close/>
                      <a:moveTo>
                        <a:pt x="423" y="714"/>
                      </a:moveTo>
                      <a:cubicBezTo>
                        <a:pt x="535" y="723"/>
                        <a:pt x="625" y="623"/>
                        <a:pt x="624" y="490"/>
                      </a:cubicBezTo>
                      <a:cubicBezTo>
                        <a:pt x="623" y="357"/>
                        <a:pt x="531" y="241"/>
                        <a:pt x="418" y="232"/>
                      </a:cubicBezTo>
                      <a:cubicBezTo>
                        <a:pt x="306" y="222"/>
                        <a:pt x="216" y="323"/>
                        <a:pt x="217" y="456"/>
                      </a:cubicBezTo>
                      <a:cubicBezTo>
                        <a:pt x="218" y="589"/>
                        <a:pt x="310" y="704"/>
                        <a:pt x="423" y="714"/>
                      </a:cubicBezTo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sp>
        <p:nvSpPr>
          <p:cNvPr id="46" name="Text Box 3">
            <a:extLst>
              <a:ext uri="{FF2B5EF4-FFF2-40B4-BE49-F238E27FC236}">
                <a16:creationId xmlns:a16="http://schemas.microsoft.com/office/drawing/2014/main" id="{DE56A7A2-F077-4E41-8235-3BD8221D6B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772" y="3111677"/>
            <a:ext cx="1368216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다양한 관광자원의 활용을 통한 도시 활력 증진 방안 검토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Tx/>
              <a:buChar char="-"/>
            </a:pP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관광자원 잠재력 검토 분석</a:t>
            </a:r>
            <a:endParaRPr kumimoji="0" lang="en-US" altLang="ko-KR" sz="14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Tx/>
              <a:buChar char="-"/>
            </a:pP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임진각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마장호수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감악산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 기존 관광자원과의 연계방안 마련</a:t>
            </a:r>
            <a:endParaRPr kumimoji="0" lang="en-US" altLang="ko-KR" sz="14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Tx/>
              <a:buChar char="-"/>
            </a:pPr>
            <a:endParaRPr kumimoji="0" lang="en-US" altLang="ko-KR" sz="14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>
              <a:lnSpc>
                <a:spcPct val="150000"/>
              </a:lnSpc>
              <a:buFontTx/>
              <a:buChar char="-"/>
            </a:pPr>
            <a:endParaRPr kumimoji="0" lang="en-US" altLang="ko-KR" sz="14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4778041C-DD9E-425B-933C-502E0D948C56}"/>
              </a:ext>
            </a:extLst>
          </p:cNvPr>
          <p:cNvGrpSpPr/>
          <p:nvPr/>
        </p:nvGrpSpPr>
        <p:grpSpPr>
          <a:xfrm>
            <a:off x="1756754" y="5681852"/>
            <a:ext cx="6986914" cy="932238"/>
            <a:chOff x="1670408" y="2793216"/>
            <a:chExt cx="6986914" cy="1007573"/>
          </a:xfrm>
        </p:grpSpPr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9A1C4A24-80A9-4316-9952-AE7B7C2F2FE2}"/>
                </a:ext>
              </a:extLst>
            </p:cNvPr>
            <p:cNvGrpSpPr/>
            <p:nvPr/>
          </p:nvGrpSpPr>
          <p:grpSpPr>
            <a:xfrm>
              <a:off x="1670408" y="2793216"/>
              <a:ext cx="2594427" cy="1007573"/>
              <a:chOff x="1728064" y="2793216"/>
              <a:chExt cx="2580985" cy="1007573"/>
            </a:xfrm>
          </p:grpSpPr>
          <p:sp>
            <p:nvSpPr>
              <p:cNvPr id="47" name="Rectangle 5">
                <a:extLst>
                  <a:ext uri="{FF2B5EF4-FFF2-40B4-BE49-F238E27FC236}">
                    <a16:creationId xmlns:a16="http://schemas.microsoft.com/office/drawing/2014/main" id="{BA2CF955-24CD-4EFE-AF37-CE02310A75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8064" y="2821326"/>
                <a:ext cx="2580984" cy="97946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9525">
                <a:noFill/>
                <a:miter lim="800000"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21" tIns="45710" rIns="91421" bIns="4571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8" name="Rectangle 6">
                <a:extLst>
                  <a:ext uri="{FF2B5EF4-FFF2-40B4-BE49-F238E27FC236}">
                    <a16:creationId xmlns:a16="http://schemas.microsoft.com/office/drawing/2014/main" id="{44F0EAB6-55A9-408E-8216-10DCE13603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8065" y="2793216"/>
                <a:ext cx="2580984" cy="370587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21" tIns="45710" rIns="91421" bIns="45710" numCol="1" anchor="ctr" anchorCtr="0" compatLnSpc="1">
                <a:prstTxWarp prst="textNoShape">
                  <a:avLst/>
                </a:prstTxWarp>
              </a:bodyPr>
              <a:lstStyle/>
              <a:p>
                <a:pPr algn="ctr" defTabSz="91421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ko-KR" altLang="en-US" sz="1500" b="1" dirty="0">
                    <a:solidFill>
                      <a:srgbClr val="FFFFFF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파주시</a:t>
                </a:r>
                <a:endParaRPr kumimoji="1" lang="ko-KR" altLang="ko-KR" sz="1500" b="1" dirty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39" name="Rectangle 8">
              <a:extLst>
                <a:ext uri="{FF2B5EF4-FFF2-40B4-BE49-F238E27FC236}">
                  <a16:creationId xmlns:a16="http://schemas.microsoft.com/office/drawing/2014/main" id="{8CD40DB6-0F55-4EBF-A0F1-B2D7ED0E62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8576" y="3366606"/>
              <a:ext cx="2586258" cy="218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300" b="1" dirty="0">
                  <a:latin typeface="+mn-ea"/>
                  <a:ea typeface="+mn-ea"/>
                </a:rPr>
                <a:t>문화관광정책 수립</a:t>
              </a:r>
              <a:endPara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E1887025-BE3F-468A-BE4C-2DC2BD691CEA}"/>
                </a:ext>
              </a:extLst>
            </p:cNvPr>
            <p:cNvGrpSpPr/>
            <p:nvPr/>
          </p:nvGrpSpPr>
          <p:grpSpPr>
            <a:xfrm>
              <a:off x="6062896" y="2793216"/>
              <a:ext cx="2594426" cy="1007572"/>
              <a:chOff x="6087939" y="2793216"/>
              <a:chExt cx="2580984" cy="1007572"/>
            </a:xfrm>
          </p:grpSpPr>
          <p:sp>
            <p:nvSpPr>
              <p:cNvPr id="42" name="Rectangle 5">
                <a:extLst>
                  <a:ext uri="{FF2B5EF4-FFF2-40B4-BE49-F238E27FC236}">
                    <a16:creationId xmlns:a16="http://schemas.microsoft.com/office/drawing/2014/main" id="{91B8BF79-F26E-45CB-868C-BA4763B22F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87939" y="2821326"/>
                <a:ext cx="2580984" cy="97946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9525">
                <a:noFill/>
                <a:miter lim="800000"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21" tIns="45710" rIns="91421" bIns="4571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4" name="Rectangle 6">
                <a:extLst>
                  <a:ext uri="{FF2B5EF4-FFF2-40B4-BE49-F238E27FC236}">
                    <a16:creationId xmlns:a16="http://schemas.microsoft.com/office/drawing/2014/main" id="{2037ACED-46E0-488A-AEF2-010A50BE9A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87939" y="2793216"/>
                <a:ext cx="2580984" cy="370587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21" tIns="45710" rIns="91421" bIns="45710" numCol="1" anchor="ctr" anchorCtr="0" compatLnSpc="1">
                <a:prstTxWarp prst="textNoShape">
                  <a:avLst/>
                </a:prstTxWarp>
              </a:bodyPr>
              <a:lstStyle/>
              <a:p>
                <a:pPr algn="ctr" defTabSz="91421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500" b="1" dirty="0">
                    <a:solidFill>
                      <a:srgbClr val="FFFFFF"/>
                    </a:solidFill>
                    <a:latin typeface="+mn-ea"/>
                    <a:ea typeface="+mn-ea"/>
                    <a:cs typeface="굴림" pitchFamily="50" charset="-127"/>
                  </a:rPr>
                  <a:t>파주도시관광공사</a:t>
                </a:r>
                <a:endParaRPr kumimoji="1" lang="ko-KR" altLang="ko-KR" sz="1500" b="1" dirty="0">
                  <a:solidFill>
                    <a:srgbClr val="FFFFFF"/>
                  </a:solidFill>
                  <a:latin typeface="+mn-ea"/>
                  <a:ea typeface="+mn-ea"/>
                  <a:cs typeface="굴림" pitchFamily="50" charset="-127"/>
                </a:endParaRPr>
              </a:p>
            </p:txBody>
          </p:sp>
        </p:grpSp>
        <p:sp>
          <p:nvSpPr>
            <p:cNvPr id="41" name="Rectangle 8">
              <a:extLst>
                <a:ext uri="{FF2B5EF4-FFF2-40B4-BE49-F238E27FC236}">
                  <a16:creationId xmlns:a16="http://schemas.microsoft.com/office/drawing/2014/main" id="{6DA6FC1C-45C9-4CBE-B08F-4EA700C978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62895" y="3237301"/>
              <a:ext cx="2594426" cy="4914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ko-KR" altLang="en-US" sz="1300" b="1" dirty="0">
                  <a:latin typeface="+mn-ea"/>
                  <a:ea typeface="+mn-ea"/>
                </a:rPr>
                <a:t>전략수립 지원 </a:t>
              </a:r>
              <a:endParaRPr lang="en-US" altLang="ko-KR" sz="1300" b="1" dirty="0">
                <a:latin typeface="+mn-ea"/>
                <a:ea typeface="+mn-ea"/>
              </a:endParaRPr>
            </a:p>
            <a:p>
              <a:pPr algn="ctr">
                <a:lnSpc>
                  <a:spcPct val="130000"/>
                </a:lnSpc>
              </a:pPr>
              <a:r>
                <a:rPr lang="ko-KR" altLang="en-US" sz="1300" b="1" dirty="0">
                  <a:latin typeface="+mn-ea"/>
                  <a:ea typeface="+mn-ea"/>
                </a:rPr>
                <a:t>및 개발사업 </a:t>
              </a:r>
              <a:r>
                <a:rPr lang="ko-KR" altLang="en-US" sz="1300" b="1" dirty="0" err="1">
                  <a:latin typeface="+mn-ea"/>
                  <a:ea typeface="+mn-ea"/>
                </a:rPr>
                <a:t>참여〮실행</a:t>
              </a:r>
              <a:endPara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" name="화살표: 왼쪽/오른쪽 1">
            <a:extLst>
              <a:ext uri="{FF2B5EF4-FFF2-40B4-BE49-F238E27FC236}">
                <a16:creationId xmlns:a16="http://schemas.microsoft.com/office/drawing/2014/main" id="{596A2EE6-7EB6-48E6-B4FC-1BA322FE5098}"/>
              </a:ext>
            </a:extLst>
          </p:cNvPr>
          <p:cNvSpPr/>
          <p:nvPr/>
        </p:nvSpPr>
        <p:spPr>
          <a:xfrm>
            <a:off x="4819522" y="6025622"/>
            <a:ext cx="843097" cy="311069"/>
          </a:xfrm>
          <a:prstGeom prst="leftRightArrow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Text Box 3">
            <a:extLst>
              <a:ext uri="{FF2B5EF4-FFF2-40B4-BE49-F238E27FC236}">
                <a16:creationId xmlns:a16="http://schemas.microsoft.com/office/drawing/2014/main" id="{BA03C875-AD8D-41D2-91A8-22C0BF6A6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6894" y="5122504"/>
            <a:ext cx="1368216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문화관광 활성화를 위한 유기적 협업 체계 구축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 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문화관광 공모사업 추진을 위한 공조체계 구축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Rectangle 5">
            <a:extLst>
              <a:ext uri="{FF2B5EF4-FFF2-40B4-BE49-F238E27FC236}">
                <a16:creationId xmlns:a16="http://schemas.microsoft.com/office/drawing/2014/main" id="{2867F60D-BFCA-4D48-8217-C2D9EC8AB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5417" y="3512834"/>
            <a:ext cx="6949589" cy="128540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5" name="Rectangle 6">
            <a:extLst>
              <a:ext uri="{FF2B5EF4-FFF2-40B4-BE49-F238E27FC236}">
                <a16:creationId xmlns:a16="http://schemas.microsoft.com/office/drawing/2014/main" id="{C768B379-07F7-46B5-B122-D7692AB071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0124" y="3515258"/>
            <a:ext cx="6974882" cy="34287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ctr" anchorCtr="0" compatLnSpc="1">
            <a:prstTxWarp prst="textNoShape">
              <a:avLst/>
            </a:prstTxWarp>
          </a:bodyPr>
          <a:lstStyle/>
          <a:p>
            <a:pPr algn="ctr" defTabSz="914217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파주 문화관광 </a:t>
            </a:r>
            <a:r>
              <a:rPr lang="en-US" altLang="ko-KR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ESG</a:t>
            </a:r>
            <a:r>
              <a:rPr kumimoji="1" lang="en-US" altLang="ko-KR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마케팅 추진</a:t>
            </a:r>
            <a:endParaRPr kumimoji="1" lang="ko-KR" altLang="ko-KR" sz="15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E3282B9-2E2D-4C38-9250-EC6247576C39}"/>
              </a:ext>
            </a:extLst>
          </p:cNvPr>
          <p:cNvSpPr/>
          <p:nvPr/>
        </p:nvSpPr>
        <p:spPr>
          <a:xfrm>
            <a:off x="1880524" y="3871459"/>
            <a:ext cx="6487466" cy="812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>
                <a:latin typeface="+mn-ea"/>
                <a:ea typeface="+mn-ea"/>
              </a:rPr>
              <a:t>파주 </a:t>
            </a:r>
            <a:r>
              <a:rPr lang="en-US" altLang="ko-KR" sz="1400" b="1" dirty="0">
                <a:latin typeface="+mn-ea"/>
                <a:ea typeface="+mn-ea"/>
              </a:rPr>
              <a:t>8</a:t>
            </a:r>
            <a:r>
              <a:rPr lang="ko-KR" altLang="en-US" sz="1400" b="1" dirty="0">
                <a:latin typeface="+mn-ea"/>
                <a:ea typeface="+mn-ea"/>
              </a:rPr>
              <a:t>경</a:t>
            </a:r>
            <a:r>
              <a:rPr lang="en-US" altLang="ko-KR" sz="1400" b="1" dirty="0">
                <a:latin typeface="+mn-ea"/>
                <a:ea typeface="+mn-ea"/>
              </a:rPr>
              <a:t>(</a:t>
            </a:r>
            <a:r>
              <a:rPr lang="ko-KR" altLang="en-US" sz="1400" b="1" dirty="0">
                <a:latin typeface="+mn-ea"/>
                <a:ea typeface="+mn-ea"/>
              </a:rPr>
              <a:t>파주 </a:t>
            </a:r>
            <a:r>
              <a:rPr lang="en-US" altLang="ko-KR" sz="1400" b="1" dirty="0">
                <a:latin typeface="+mn-ea"/>
                <a:ea typeface="+mn-ea"/>
              </a:rPr>
              <a:t>8</a:t>
            </a:r>
            <a:r>
              <a:rPr lang="ko-KR" altLang="en-US" sz="1400" b="1" dirty="0">
                <a:latin typeface="+mn-ea"/>
                <a:ea typeface="+mn-ea"/>
              </a:rPr>
              <a:t>주 로드</a:t>
            </a:r>
            <a:r>
              <a:rPr lang="en-US" altLang="ko-KR" sz="1400" b="1" dirty="0">
                <a:latin typeface="+mn-ea"/>
                <a:ea typeface="+mn-ea"/>
              </a:rPr>
              <a:t>) </a:t>
            </a:r>
            <a:r>
              <a:rPr lang="ko-KR" altLang="en-US" sz="1400" b="1" dirty="0">
                <a:latin typeface="+mn-ea"/>
                <a:ea typeface="+mn-ea"/>
              </a:rPr>
              <a:t>구축</a:t>
            </a:r>
            <a:endParaRPr lang="en-US" altLang="ko-KR" sz="14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endParaRPr lang="en-US" altLang="ko-KR" sz="500" b="1" dirty="0">
              <a:latin typeface="+mn-ea"/>
              <a:ea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>
                <a:latin typeface="+mn-ea"/>
                <a:ea typeface="+mn-ea"/>
              </a:rPr>
              <a:t>파주 문화관광 어플 개발 </a:t>
            </a:r>
            <a:endParaRPr lang="en-US" altLang="ko-KR" sz="1400" b="1" dirty="0">
              <a:latin typeface="+mn-ea"/>
              <a:ea typeface="+mn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C47C97E-3775-47F6-817E-32ABF29CAF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5618" y="3867490"/>
            <a:ext cx="1294724" cy="92139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52C6968-11D1-4FA2-9139-4EDF53C5B8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2988" y="3871459"/>
            <a:ext cx="1608037" cy="903958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B02352E7-59B3-437B-974A-717475E504E2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69" name="그림 68">
            <a:extLst>
              <a:ext uri="{FF2B5EF4-FFF2-40B4-BE49-F238E27FC236}">
                <a16:creationId xmlns:a16="http://schemas.microsoft.com/office/drawing/2014/main" id="{6648F7D8-8556-46E5-B6F8-FB4756A491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260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58590" y="1270368"/>
            <a:ext cx="793750" cy="6243421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49932" y="140043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 진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방 향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4" name="AutoShape 26">
            <a:extLst>
              <a:ext uri="{FF2B5EF4-FFF2-40B4-BE49-F238E27FC236}">
                <a16:creationId xmlns:a16="http://schemas.microsoft.com/office/drawing/2014/main" id="{6F9814BF-045A-4141-A87B-37DF4919E1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86" y="1385211"/>
            <a:ext cx="6849770" cy="1007498"/>
          </a:xfrm>
          <a:prstGeom prst="roundRect">
            <a:avLst>
              <a:gd name="adj" fmla="val 7102"/>
            </a:avLst>
          </a:prstGeom>
          <a:gradFill>
            <a:gsLst>
              <a:gs pos="0">
                <a:srgbClr val="2F639E"/>
              </a:gs>
              <a:gs pos="80000">
                <a:srgbClr val="518BCB"/>
              </a:gs>
              <a:gs pos="100000">
                <a:srgbClr val="518BCB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10800000" vert="eaVert" wrap="none" tIns="46800" bIns="46800" anchor="ctr"/>
          <a:lstStyle/>
          <a:p>
            <a:pPr algn="ctr">
              <a:spcBef>
                <a:spcPct val="50000"/>
              </a:spcBef>
            </a:pPr>
            <a:endParaRPr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54" name="그룹 49">
            <a:extLst>
              <a:ext uri="{FF2B5EF4-FFF2-40B4-BE49-F238E27FC236}">
                <a16:creationId xmlns:a16="http://schemas.microsoft.com/office/drawing/2014/main" id="{348BD146-9C4E-4BA8-9B77-D7A3D3668244}"/>
              </a:ext>
            </a:extLst>
          </p:cNvPr>
          <p:cNvGrpSpPr/>
          <p:nvPr/>
        </p:nvGrpSpPr>
        <p:grpSpPr>
          <a:xfrm flipH="1">
            <a:off x="8557966" y="1270369"/>
            <a:ext cx="215500" cy="1246419"/>
            <a:chOff x="738188" y="1620391"/>
            <a:chExt cx="360040" cy="1008112"/>
          </a:xfrm>
        </p:grpSpPr>
        <p:cxnSp>
          <p:nvCxnSpPr>
            <p:cNvPr id="155" name="직선 연결선 154">
              <a:extLst>
                <a:ext uri="{FF2B5EF4-FFF2-40B4-BE49-F238E27FC236}">
                  <a16:creationId xmlns:a16="http://schemas.microsoft.com/office/drawing/2014/main" id="{61C831C7-B1A8-411F-BF35-BED47CF94C26}"/>
                </a:ext>
              </a:extLst>
            </p:cNvPr>
            <p:cNvCxnSpPr/>
            <p:nvPr/>
          </p:nvCxnSpPr>
          <p:spPr>
            <a:xfrm>
              <a:off x="738188" y="1620391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직선 연결선 155">
              <a:extLst>
                <a:ext uri="{FF2B5EF4-FFF2-40B4-BE49-F238E27FC236}">
                  <a16:creationId xmlns:a16="http://schemas.microsoft.com/office/drawing/2014/main" id="{66EE6FDB-359D-4756-8349-12E8DC06C45C}"/>
                </a:ext>
              </a:extLst>
            </p:cNvPr>
            <p:cNvCxnSpPr/>
            <p:nvPr/>
          </p:nvCxnSpPr>
          <p:spPr>
            <a:xfrm>
              <a:off x="738188" y="2628503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직선 연결선 156">
              <a:extLst>
                <a:ext uri="{FF2B5EF4-FFF2-40B4-BE49-F238E27FC236}">
                  <a16:creationId xmlns:a16="http://schemas.microsoft.com/office/drawing/2014/main" id="{2876F482-CFA8-4698-A50A-7EE4DBF47AF8}"/>
                </a:ext>
              </a:extLst>
            </p:cNvPr>
            <p:cNvCxnSpPr/>
            <p:nvPr/>
          </p:nvCxnSpPr>
          <p:spPr>
            <a:xfrm>
              <a:off x="768332" y="1620391"/>
              <a:ext cx="0" cy="1008112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그룹 48">
            <a:extLst>
              <a:ext uri="{FF2B5EF4-FFF2-40B4-BE49-F238E27FC236}">
                <a16:creationId xmlns:a16="http://schemas.microsoft.com/office/drawing/2014/main" id="{C28449B3-89EC-4CAA-AA56-A09F4FF5B43F}"/>
              </a:ext>
            </a:extLst>
          </p:cNvPr>
          <p:cNvGrpSpPr/>
          <p:nvPr/>
        </p:nvGrpSpPr>
        <p:grpSpPr>
          <a:xfrm>
            <a:off x="1670408" y="1270368"/>
            <a:ext cx="316354" cy="1223283"/>
            <a:chOff x="738188" y="1620391"/>
            <a:chExt cx="360040" cy="1008112"/>
          </a:xfrm>
        </p:grpSpPr>
        <p:cxnSp>
          <p:nvCxnSpPr>
            <p:cNvPr id="159" name="직선 연결선 158">
              <a:extLst>
                <a:ext uri="{FF2B5EF4-FFF2-40B4-BE49-F238E27FC236}">
                  <a16:creationId xmlns:a16="http://schemas.microsoft.com/office/drawing/2014/main" id="{36A66CA2-6A85-4211-A364-649274C968F5}"/>
                </a:ext>
              </a:extLst>
            </p:cNvPr>
            <p:cNvCxnSpPr/>
            <p:nvPr/>
          </p:nvCxnSpPr>
          <p:spPr>
            <a:xfrm>
              <a:off x="738188" y="1620391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직선 연결선 159">
              <a:extLst>
                <a:ext uri="{FF2B5EF4-FFF2-40B4-BE49-F238E27FC236}">
                  <a16:creationId xmlns:a16="http://schemas.microsoft.com/office/drawing/2014/main" id="{65A95023-9632-4EC6-A8F9-064D601D9828}"/>
                </a:ext>
              </a:extLst>
            </p:cNvPr>
            <p:cNvCxnSpPr/>
            <p:nvPr/>
          </p:nvCxnSpPr>
          <p:spPr>
            <a:xfrm>
              <a:off x="738188" y="2628503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직선 연결선 160">
              <a:extLst>
                <a:ext uri="{FF2B5EF4-FFF2-40B4-BE49-F238E27FC236}">
                  <a16:creationId xmlns:a16="http://schemas.microsoft.com/office/drawing/2014/main" id="{81143778-33D8-4C1D-A760-2B9392C7AA89}"/>
                </a:ext>
              </a:extLst>
            </p:cNvPr>
            <p:cNvCxnSpPr/>
            <p:nvPr/>
          </p:nvCxnSpPr>
          <p:spPr>
            <a:xfrm>
              <a:off x="768332" y="1620391"/>
              <a:ext cx="0" cy="1008112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99C48376-2AAB-43FE-A08E-5F93B3C03B8A}"/>
              </a:ext>
            </a:extLst>
          </p:cNvPr>
          <p:cNvGrpSpPr/>
          <p:nvPr/>
        </p:nvGrpSpPr>
        <p:grpSpPr>
          <a:xfrm>
            <a:off x="1976845" y="1443029"/>
            <a:ext cx="6748162" cy="823471"/>
            <a:chOff x="1976845" y="1443029"/>
            <a:chExt cx="6748162" cy="823471"/>
          </a:xfrm>
        </p:grpSpPr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9ADF6CEF-4D18-4296-AF05-76A4E1DB6A41}"/>
                </a:ext>
              </a:extLst>
            </p:cNvPr>
            <p:cNvGrpSpPr/>
            <p:nvPr/>
          </p:nvGrpSpPr>
          <p:grpSpPr>
            <a:xfrm>
              <a:off x="1976845" y="1443029"/>
              <a:ext cx="6748162" cy="352682"/>
              <a:chOff x="1976845" y="1484784"/>
              <a:chExt cx="6748162" cy="352682"/>
            </a:xfrm>
          </p:grpSpPr>
          <p:sp>
            <p:nvSpPr>
              <p:cNvPr id="44" name="Rectangle 10">
                <a:extLst>
                  <a:ext uri="{FF2B5EF4-FFF2-40B4-BE49-F238E27FC236}">
                    <a16:creationId xmlns:a16="http://schemas.microsoft.com/office/drawing/2014/main" id="{1C8DF2B4-FEE8-49FA-A523-0E1294253A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2951" y="1484784"/>
                <a:ext cx="6372056" cy="31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914217">
                  <a:lnSpc>
                    <a:spcPct val="150000"/>
                  </a:lnSpc>
                </a:pPr>
                <a:r>
                  <a:rPr lang="en-US" altLang="ko-KR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2022 </a:t>
                </a:r>
                <a:r>
                  <a:rPr lang="ko-KR" altLang="en-US" sz="1600" dirty="0" err="1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파주포크페스티벌</a:t>
                </a:r>
                <a:r>
                  <a:rPr lang="en-US" altLang="ko-KR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, </a:t>
                </a: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대한민국 대표 음악축제 도약</a:t>
                </a:r>
                <a:endParaRPr lang="en-US" altLang="ko-KR" sz="16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endParaRPr>
              </a:p>
            </p:txBody>
          </p:sp>
          <p:grpSp>
            <p:nvGrpSpPr>
              <p:cNvPr id="45" name="그룹 44">
                <a:extLst>
                  <a:ext uri="{FF2B5EF4-FFF2-40B4-BE49-F238E27FC236}">
                    <a16:creationId xmlns:a16="http://schemas.microsoft.com/office/drawing/2014/main" id="{5D2CDE85-6F76-481F-A539-526E2AF76662}"/>
                  </a:ext>
                </a:extLst>
              </p:cNvPr>
              <p:cNvGrpSpPr/>
              <p:nvPr/>
            </p:nvGrpSpPr>
            <p:grpSpPr>
              <a:xfrm>
                <a:off x="1976845" y="1539125"/>
                <a:ext cx="327035" cy="298341"/>
                <a:chOff x="4225926" y="868363"/>
                <a:chExt cx="3725855" cy="5146675"/>
              </a:xfrm>
            </p:grpSpPr>
            <p:sp>
              <p:nvSpPr>
                <p:cNvPr id="46" name="Freeform 341">
                  <a:extLst>
                    <a:ext uri="{FF2B5EF4-FFF2-40B4-BE49-F238E27FC236}">
                      <a16:creationId xmlns:a16="http://schemas.microsoft.com/office/drawing/2014/main" id="{A830C91A-9B7A-4253-87BF-17ECA9D7AF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108" y="1599338"/>
                  <a:ext cx="1660000" cy="2090876"/>
                </a:xfrm>
                <a:custGeom>
                  <a:avLst/>
                  <a:gdLst>
                    <a:gd name="T0" fmla="*/ 232 w 407"/>
                    <a:gd name="T1" fmla="*/ 513 h 513"/>
                    <a:gd name="T2" fmla="*/ 257 w 407"/>
                    <a:gd name="T3" fmla="*/ 509 h 513"/>
                    <a:gd name="T4" fmla="*/ 382 w 407"/>
                    <a:gd name="T5" fmla="*/ 479 h 513"/>
                    <a:gd name="T6" fmla="*/ 345 w 407"/>
                    <a:gd name="T7" fmla="*/ 478 h 513"/>
                    <a:gd name="T8" fmla="*/ 324 w 407"/>
                    <a:gd name="T9" fmla="*/ 473 h 513"/>
                    <a:gd name="T10" fmla="*/ 304 w 407"/>
                    <a:gd name="T11" fmla="*/ 467 h 513"/>
                    <a:gd name="T12" fmla="*/ 285 w 407"/>
                    <a:gd name="T13" fmla="*/ 458 h 513"/>
                    <a:gd name="T14" fmla="*/ 266 w 407"/>
                    <a:gd name="T15" fmla="*/ 446 h 513"/>
                    <a:gd name="T16" fmla="*/ 244 w 407"/>
                    <a:gd name="T17" fmla="*/ 430 h 513"/>
                    <a:gd name="T18" fmla="*/ 220 w 407"/>
                    <a:gd name="T19" fmla="*/ 406 h 513"/>
                    <a:gd name="T20" fmla="*/ 198 w 407"/>
                    <a:gd name="T21" fmla="*/ 377 h 513"/>
                    <a:gd name="T22" fmla="*/ 186 w 407"/>
                    <a:gd name="T23" fmla="*/ 357 h 513"/>
                    <a:gd name="T24" fmla="*/ 175 w 407"/>
                    <a:gd name="T25" fmla="*/ 335 h 513"/>
                    <a:gd name="T26" fmla="*/ 166 w 407"/>
                    <a:gd name="T27" fmla="*/ 312 h 513"/>
                    <a:gd name="T28" fmla="*/ 156 w 407"/>
                    <a:gd name="T29" fmla="*/ 274 h 513"/>
                    <a:gd name="T30" fmla="*/ 151 w 407"/>
                    <a:gd name="T31" fmla="*/ 240 h 513"/>
                    <a:gd name="T32" fmla="*/ 151 w 407"/>
                    <a:gd name="T33" fmla="*/ 203 h 513"/>
                    <a:gd name="T34" fmla="*/ 156 w 407"/>
                    <a:gd name="T35" fmla="*/ 162 h 513"/>
                    <a:gd name="T36" fmla="*/ 167 w 407"/>
                    <a:gd name="T37" fmla="*/ 125 h 513"/>
                    <a:gd name="T38" fmla="*/ 183 w 407"/>
                    <a:gd name="T39" fmla="*/ 91 h 513"/>
                    <a:gd name="T40" fmla="*/ 202 w 407"/>
                    <a:gd name="T41" fmla="*/ 64 h 513"/>
                    <a:gd name="T42" fmla="*/ 226 w 407"/>
                    <a:gd name="T43" fmla="*/ 39 h 513"/>
                    <a:gd name="T44" fmla="*/ 254 w 407"/>
                    <a:gd name="T45" fmla="*/ 18 h 513"/>
                    <a:gd name="T46" fmla="*/ 282 w 407"/>
                    <a:gd name="T47" fmla="*/ 6 h 513"/>
                    <a:gd name="T48" fmla="*/ 136 w 407"/>
                    <a:gd name="T49" fmla="*/ 38 h 513"/>
                    <a:gd name="T50" fmla="*/ 104 w 407"/>
                    <a:gd name="T51" fmla="*/ 52 h 513"/>
                    <a:gd name="T52" fmla="*/ 79 w 407"/>
                    <a:gd name="T53" fmla="*/ 70 h 513"/>
                    <a:gd name="T54" fmla="*/ 64 w 407"/>
                    <a:gd name="T55" fmla="*/ 83 h 513"/>
                    <a:gd name="T56" fmla="*/ 45 w 407"/>
                    <a:gd name="T57" fmla="*/ 105 h 513"/>
                    <a:gd name="T58" fmla="*/ 32 w 407"/>
                    <a:gd name="T59" fmla="*/ 125 h 513"/>
                    <a:gd name="T60" fmla="*/ 23 w 407"/>
                    <a:gd name="T61" fmla="*/ 143 h 513"/>
                    <a:gd name="T62" fmla="*/ 16 w 407"/>
                    <a:gd name="T63" fmla="*/ 160 h 513"/>
                    <a:gd name="T64" fmla="*/ 9 w 407"/>
                    <a:gd name="T65" fmla="*/ 182 h 513"/>
                    <a:gd name="T66" fmla="*/ 4 w 407"/>
                    <a:gd name="T67" fmla="*/ 205 h 513"/>
                    <a:gd name="T68" fmla="*/ 1 w 407"/>
                    <a:gd name="T69" fmla="*/ 229 h 513"/>
                    <a:gd name="T70" fmla="*/ 0 w 407"/>
                    <a:gd name="T71" fmla="*/ 255 h 513"/>
                    <a:gd name="T72" fmla="*/ 1 w 407"/>
                    <a:gd name="T73" fmla="*/ 271 h 513"/>
                    <a:gd name="T74" fmla="*/ 2 w 407"/>
                    <a:gd name="T75" fmla="*/ 289 h 513"/>
                    <a:gd name="T76" fmla="*/ 10 w 407"/>
                    <a:gd name="T77" fmla="*/ 329 h 513"/>
                    <a:gd name="T78" fmla="*/ 15 w 407"/>
                    <a:gd name="T79" fmla="*/ 346 h 513"/>
                    <a:gd name="T80" fmla="*/ 24 w 407"/>
                    <a:gd name="T81" fmla="*/ 369 h 513"/>
                    <a:gd name="T82" fmla="*/ 35 w 407"/>
                    <a:gd name="T83" fmla="*/ 391 h 513"/>
                    <a:gd name="T84" fmla="*/ 47 w 407"/>
                    <a:gd name="T85" fmla="*/ 411 h 513"/>
                    <a:gd name="T86" fmla="*/ 69 w 407"/>
                    <a:gd name="T87" fmla="*/ 439 h 513"/>
                    <a:gd name="T88" fmla="*/ 81 w 407"/>
                    <a:gd name="T89" fmla="*/ 452 h 513"/>
                    <a:gd name="T90" fmla="*/ 94 w 407"/>
                    <a:gd name="T91" fmla="*/ 464 h 513"/>
                    <a:gd name="T92" fmla="*/ 111 w 407"/>
                    <a:gd name="T93" fmla="*/ 477 h 513"/>
                    <a:gd name="T94" fmla="*/ 123 w 407"/>
                    <a:gd name="T95" fmla="*/ 485 h 513"/>
                    <a:gd name="T96" fmla="*/ 134 w 407"/>
                    <a:gd name="T97" fmla="*/ 491 h 513"/>
                    <a:gd name="T98" fmla="*/ 149 w 407"/>
                    <a:gd name="T99" fmla="*/ 498 h 513"/>
                    <a:gd name="T100" fmla="*/ 162 w 407"/>
                    <a:gd name="T101" fmla="*/ 504 h 513"/>
                    <a:gd name="T102" fmla="*/ 174 w 407"/>
                    <a:gd name="T103" fmla="*/ 507 h 513"/>
                    <a:gd name="T104" fmla="*/ 190 w 407"/>
                    <a:gd name="T105" fmla="*/ 511 h 513"/>
                    <a:gd name="T106" fmla="*/ 205 w 407"/>
                    <a:gd name="T107" fmla="*/ 513 h 5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407" h="513">
                      <a:moveTo>
                        <a:pt x="218" y="513"/>
                      </a:moveTo>
                      <a:cubicBezTo>
                        <a:pt x="218" y="513"/>
                        <a:pt x="218" y="513"/>
                        <a:pt x="218" y="513"/>
                      </a:cubicBezTo>
                      <a:cubicBezTo>
                        <a:pt x="223" y="513"/>
                        <a:pt x="227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6" y="513"/>
                        <a:pt x="241" y="512"/>
                        <a:pt x="246" y="511"/>
                      </a:cubicBezTo>
                      <a:cubicBezTo>
                        <a:pt x="246" y="511"/>
                        <a:pt x="247" y="511"/>
                        <a:pt x="247" y="511"/>
                      </a:cubicBezTo>
                      <a:cubicBezTo>
                        <a:pt x="250" y="511"/>
                        <a:pt x="253" y="510"/>
                        <a:pt x="257" y="509"/>
                      </a:cubicBezTo>
                      <a:cubicBezTo>
                        <a:pt x="407" y="476"/>
                        <a:pt x="407" y="476"/>
                        <a:pt x="407" y="476"/>
                      </a:cubicBezTo>
                      <a:cubicBezTo>
                        <a:pt x="404" y="476"/>
                        <a:pt x="400" y="477"/>
                        <a:pt x="396" y="478"/>
                      </a:cubicBezTo>
                      <a:cubicBezTo>
                        <a:pt x="392" y="478"/>
                        <a:pt x="387" y="479"/>
                        <a:pt x="382" y="479"/>
                      </a:cubicBezTo>
                      <a:cubicBezTo>
                        <a:pt x="382" y="479"/>
                        <a:pt x="382" y="479"/>
                        <a:pt x="382" y="479"/>
                      </a:cubicBezTo>
                      <a:cubicBezTo>
                        <a:pt x="378" y="480"/>
                        <a:pt x="373" y="480"/>
                        <a:pt x="369" y="480"/>
                      </a:cubicBezTo>
                      <a:cubicBezTo>
                        <a:pt x="365" y="480"/>
                        <a:pt x="361" y="479"/>
                        <a:pt x="356" y="479"/>
                      </a:cubicBezTo>
                      <a:cubicBezTo>
                        <a:pt x="356" y="479"/>
                        <a:pt x="355" y="479"/>
                        <a:pt x="355" y="479"/>
                      </a:cubicBezTo>
                      <a:cubicBezTo>
                        <a:pt x="351" y="479"/>
                        <a:pt x="348" y="478"/>
                        <a:pt x="345" y="478"/>
                      </a:cubicBezTo>
                      <a:cubicBezTo>
                        <a:pt x="344" y="478"/>
                        <a:pt x="342" y="477"/>
                        <a:pt x="341" y="477"/>
                      </a:cubicBezTo>
                      <a:cubicBezTo>
                        <a:pt x="339" y="477"/>
                        <a:pt x="337" y="476"/>
                        <a:pt x="334" y="476"/>
                      </a:cubicBezTo>
                      <a:cubicBezTo>
                        <a:pt x="333" y="476"/>
                        <a:pt x="331" y="475"/>
                        <a:pt x="330" y="475"/>
                      </a:cubicBezTo>
                      <a:cubicBezTo>
                        <a:pt x="328" y="474"/>
                        <a:pt x="326" y="474"/>
                        <a:pt x="324" y="473"/>
                      </a:cubicBezTo>
                      <a:cubicBezTo>
                        <a:pt x="322" y="473"/>
                        <a:pt x="321" y="472"/>
                        <a:pt x="319" y="472"/>
                      </a:cubicBezTo>
                      <a:cubicBezTo>
                        <a:pt x="317" y="471"/>
                        <a:pt x="316" y="471"/>
                        <a:pt x="314" y="470"/>
                      </a:cubicBezTo>
                      <a:cubicBezTo>
                        <a:pt x="312" y="470"/>
                        <a:pt x="311" y="469"/>
                        <a:pt x="309" y="469"/>
                      </a:cubicBezTo>
                      <a:cubicBezTo>
                        <a:pt x="308" y="468"/>
                        <a:pt x="306" y="467"/>
                        <a:pt x="304" y="467"/>
                      </a:cubicBezTo>
                      <a:cubicBezTo>
                        <a:pt x="303" y="466"/>
                        <a:pt x="301" y="465"/>
                        <a:pt x="299" y="465"/>
                      </a:cubicBezTo>
                      <a:cubicBezTo>
                        <a:pt x="298" y="464"/>
                        <a:pt x="296" y="463"/>
                        <a:pt x="294" y="463"/>
                      </a:cubicBezTo>
                      <a:cubicBezTo>
                        <a:pt x="293" y="462"/>
                        <a:pt x="291" y="461"/>
                        <a:pt x="290" y="460"/>
                      </a:cubicBezTo>
                      <a:cubicBezTo>
                        <a:pt x="288" y="460"/>
                        <a:pt x="286" y="459"/>
                        <a:pt x="285" y="458"/>
                      </a:cubicBezTo>
                      <a:cubicBezTo>
                        <a:pt x="283" y="457"/>
                        <a:pt x="282" y="456"/>
                        <a:pt x="280" y="455"/>
                      </a:cubicBezTo>
                      <a:cubicBezTo>
                        <a:pt x="279" y="454"/>
                        <a:pt x="277" y="454"/>
                        <a:pt x="275" y="452"/>
                      </a:cubicBezTo>
                      <a:cubicBezTo>
                        <a:pt x="274" y="452"/>
                        <a:pt x="272" y="451"/>
                        <a:pt x="271" y="450"/>
                      </a:cubicBezTo>
                      <a:cubicBezTo>
                        <a:pt x="269" y="449"/>
                        <a:pt x="267" y="448"/>
                        <a:pt x="266" y="446"/>
                      </a:cubicBezTo>
                      <a:cubicBezTo>
                        <a:pt x="264" y="446"/>
                        <a:pt x="263" y="445"/>
                        <a:pt x="262" y="444"/>
                      </a:cubicBezTo>
                      <a:cubicBezTo>
                        <a:pt x="260" y="442"/>
                        <a:pt x="258" y="441"/>
                        <a:pt x="256" y="439"/>
                      </a:cubicBezTo>
                      <a:cubicBezTo>
                        <a:pt x="255" y="439"/>
                        <a:pt x="253" y="438"/>
                        <a:pt x="252" y="437"/>
                      </a:cubicBezTo>
                      <a:cubicBezTo>
                        <a:pt x="250" y="435"/>
                        <a:pt x="247" y="433"/>
                        <a:pt x="244" y="430"/>
                      </a:cubicBezTo>
                      <a:cubicBezTo>
                        <a:pt x="244" y="430"/>
                        <a:pt x="243" y="429"/>
                        <a:pt x="243" y="429"/>
                      </a:cubicBezTo>
                      <a:cubicBezTo>
                        <a:pt x="239" y="426"/>
                        <a:pt x="236" y="423"/>
                        <a:pt x="233" y="420"/>
                      </a:cubicBezTo>
                      <a:cubicBezTo>
                        <a:pt x="232" y="419"/>
                        <a:pt x="231" y="418"/>
                        <a:pt x="230" y="417"/>
                      </a:cubicBezTo>
                      <a:cubicBezTo>
                        <a:pt x="227" y="414"/>
                        <a:pt x="223" y="410"/>
                        <a:pt x="220" y="406"/>
                      </a:cubicBezTo>
                      <a:cubicBezTo>
                        <a:pt x="220" y="406"/>
                        <a:pt x="219" y="406"/>
                        <a:pt x="219" y="405"/>
                      </a:cubicBezTo>
                      <a:cubicBezTo>
                        <a:pt x="214" y="400"/>
                        <a:pt x="209" y="393"/>
                        <a:pt x="205" y="387"/>
                      </a:cubicBezTo>
                      <a:cubicBezTo>
                        <a:pt x="204" y="386"/>
                        <a:pt x="203" y="385"/>
                        <a:pt x="203" y="384"/>
                      </a:cubicBezTo>
                      <a:cubicBezTo>
                        <a:pt x="201" y="382"/>
                        <a:pt x="199" y="380"/>
                        <a:pt x="198" y="377"/>
                      </a:cubicBezTo>
                      <a:cubicBezTo>
                        <a:pt x="197" y="376"/>
                        <a:pt x="196" y="375"/>
                        <a:pt x="195" y="374"/>
                      </a:cubicBezTo>
                      <a:cubicBezTo>
                        <a:pt x="194" y="372"/>
                        <a:pt x="193" y="369"/>
                        <a:pt x="192" y="367"/>
                      </a:cubicBezTo>
                      <a:cubicBezTo>
                        <a:pt x="191" y="366"/>
                        <a:pt x="190" y="364"/>
                        <a:pt x="189" y="363"/>
                      </a:cubicBezTo>
                      <a:cubicBezTo>
                        <a:pt x="188" y="361"/>
                        <a:pt x="187" y="359"/>
                        <a:pt x="186" y="357"/>
                      </a:cubicBezTo>
                      <a:cubicBezTo>
                        <a:pt x="185" y="355"/>
                        <a:pt x="184" y="354"/>
                        <a:pt x="183" y="352"/>
                      </a:cubicBezTo>
                      <a:cubicBezTo>
                        <a:pt x="182" y="350"/>
                        <a:pt x="181" y="348"/>
                        <a:pt x="180" y="346"/>
                      </a:cubicBezTo>
                      <a:cubicBezTo>
                        <a:pt x="179" y="345"/>
                        <a:pt x="178" y="343"/>
                        <a:pt x="178" y="341"/>
                      </a:cubicBezTo>
                      <a:cubicBezTo>
                        <a:pt x="177" y="339"/>
                        <a:pt x="176" y="337"/>
                        <a:pt x="175" y="335"/>
                      </a:cubicBezTo>
                      <a:cubicBezTo>
                        <a:pt x="174" y="333"/>
                        <a:pt x="173" y="332"/>
                        <a:pt x="173" y="330"/>
                      </a:cubicBezTo>
                      <a:cubicBezTo>
                        <a:pt x="172" y="328"/>
                        <a:pt x="171" y="326"/>
                        <a:pt x="170" y="324"/>
                      </a:cubicBezTo>
                      <a:cubicBezTo>
                        <a:pt x="170" y="322"/>
                        <a:pt x="169" y="320"/>
                        <a:pt x="168" y="319"/>
                      </a:cubicBezTo>
                      <a:cubicBezTo>
                        <a:pt x="167" y="316"/>
                        <a:pt x="167" y="314"/>
                        <a:pt x="166" y="312"/>
                      </a:cubicBezTo>
                      <a:cubicBezTo>
                        <a:pt x="165" y="310"/>
                        <a:pt x="165" y="309"/>
                        <a:pt x="164" y="307"/>
                      </a:cubicBezTo>
                      <a:cubicBezTo>
                        <a:pt x="164" y="304"/>
                        <a:pt x="163" y="302"/>
                        <a:pt x="162" y="300"/>
                      </a:cubicBezTo>
                      <a:cubicBezTo>
                        <a:pt x="162" y="298"/>
                        <a:pt x="161" y="297"/>
                        <a:pt x="161" y="295"/>
                      </a:cubicBezTo>
                      <a:cubicBezTo>
                        <a:pt x="159" y="288"/>
                        <a:pt x="157" y="281"/>
                        <a:pt x="156" y="274"/>
                      </a:cubicBezTo>
                      <a:cubicBezTo>
                        <a:pt x="156" y="273"/>
                        <a:pt x="156" y="273"/>
                        <a:pt x="155" y="272"/>
                      </a:cubicBezTo>
                      <a:cubicBezTo>
                        <a:pt x="154" y="266"/>
                        <a:pt x="154" y="261"/>
                        <a:pt x="153" y="255"/>
                      </a:cubicBezTo>
                      <a:cubicBezTo>
                        <a:pt x="153" y="254"/>
                        <a:pt x="153" y="253"/>
                        <a:pt x="152" y="251"/>
                      </a:cubicBezTo>
                      <a:cubicBezTo>
                        <a:pt x="152" y="248"/>
                        <a:pt x="152" y="244"/>
                        <a:pt x="151" y="240"/>
                      </a:cubicBezTo>
                      <a:cubicBezTo>
                        <a:pt x="151" y="239"/>
                        <a:pt x="151" y="237"/>
                        <a:pt x="151" y="236"/>
                      </a:cubicBezTo>
                      <a:cubicBezTo>
                        <a:pt x="151" y="232"/>
                        <a:pt x="151" y="229"/>
                        <a:pt x="151" y="225"/>
                      </a:cubicBezTo>
                      <a:cubicBezTo>
                        <a:pt x="151" y="224"/>
                        <a:pt x="151" y="223"/>
                        <a:pt x="151" y="221"/>
                      </a:cubicBezTo>
                      <a:cubicBezTo>
                        <a:pt x="150" y="215"/>
                        <a:pt x="151" y="209"/>
                        <a:pt x="151" y="203"/>
                      </a:cubicBezTo>
                      <a:cubicBezTo>
                        <a:pt x="151" y="201"/>
                        <a:pt x="151" y="200"/>
                        <a:pt x="151" y="199"/>
                      </a:cubicBezTo>
                      <a:cubicBezTo>
                        <a:pt x="152" y="193"/>
                        <a:pt x="152" y="187"/>
                        <a:pt x="153" y="181"/>
                      </a:cubicBezTo>
                      <a:cubicBezTo>
                        <a:pt x="153" y="180"/>
                        <a:pt x="153" y="179"/>
                        <a:pt x="153" y="178"/>
                      </a:cubicBezTo>
                      <a:cubicBezTo>
                        <a:pt x="154" y="173"/>
                        <a:pt x="155" y="167"/>
                        <a:pt x="156" y="162"/>
                      </a:cubicBezTo>
                      <a:cubicBezTo>
                        <a:pt x="156" y="161"/>
                        <a:pt x="157" y="161"/>
                        <a:pt x="157" y="160"/>
                      </a:cubicBezTo>
                      <a:cubicBezTo>
                        <a:pt x="158" y="155"/>
                        <a:pt x="159" y="149"/>
                        <a:pt x="161" y="144"/>
                      </a:cubicBezTo>
                      <a:cubicBezTo>
                        <a:pt x="161" y="143"/>
                        <a:pt x="161" y="142"/>
                        <a:pt x="162" y="140"/>
                      </a:cubicBezTo>
                      <a:cubicBezTo>
                        <a:pt x="163" y="135"/>
                        <a:pt x="165" y="130"/>
                        <a:pt x="167" y="125"/>
                      </a:cubicBezTo>
                      <a:cubicBezTo>
                        <a:pt x="167" y="124"/>
                        <a:pt x="168" y="123"/>
                        <a:pt x="168" y="122"/>
                      </a:cubicBezTo>
                      <a:cubicBezTo>
                        <a:pt x="170" y="118"/>
                        <a:pt x="172" y="114"/>
                        <a:pt x="174" y="109"/>
                      </a:cubicBezTo>
                      <a:cubicBezTo>
                        <a:pt x="174" y="108"/>
                        <a:pt x="175" y="107"/>
                        <a:pt x="175" y="106"/>
                      </a:cubicBezTo>
                      <a:cubicBezTo>
                        <a:pt x="178" y="101"/>
                        <a:pt x="180" y="96"/>
                        <a:pt x="183" y="91"/>
                      </a:cubicBezTo>
                      <a:cubicBezTo>
                        <a:pt x="183" y="91"/>
                        <a:pt x="184" y="90"/>
                        <a:pt x="184" y="90"/>
                      </a:cubicBezTo>
                      <a:cubicBezTo>
                        <a:pt x="186" y="86"/>
                        <a:pt x="189" y="81"/>
                        <a:pt x="192" y="77"/>
                      </a:cubicBezTo>
                      <a:cubicBezTo>
                        <a:pt x="193" y="75"/>
                        <a:pt x="195" y="73"/>
                        <a:pt x="196" y="71"/>
                      </a:cubicBezTo>
                      <a:cubicBezTo>
                        <a:pt x="198" y="69"/>
                        <a:pt x="200" y="66"/>
                        <a:pt x="202" y="64"/>
                      </a:cubicBezTo>
                      <a:cubicBezTo>
                        <a:pt x="205" y="60"/>
                        <a:pt x="209" y="55"/>
                        <a:pt x="213" y="51"/>
                      </a:cubicBezTo>
                      <a:cubicBezTo>
                        <a:pt x="213" y="51"/>
                        <a:pt x="214" y="50"/>
                        <a:pt x="214" y="49"/>
                      </a:cubicBezTo>
                      <a:cubicBezTo>
                        <a:pt x="215" y="49"/>
                        <a:pt x="215" y="49"/>
                        <a:pt x="216" y="48"/>
                      </a:cubicBezTo>
                      <a:cubicBezTo>
                        <a:pt x="219" y="45"/>
                        <a:pt x="222" y="42"/>
                        <a:pt x="226" y="39"/>
                      </a:cubicBezTo>
                      <a:cubicBezTo>
                        <a:pt x="227" y="38"/>
                        <a:pt x="228" y="37"/>
                        <a:pt x="229" y="36"/>
                      </a:cubicBezTo>
                      <a:cubicBezTo>
                        <a:pt x="232" y="34"/>
                        <a:pt x="235" y="31"/>
                        <a:pt x="238" y="29"/>
                      </a:cubicBezTo>
                      <a:cubicBezTo>
                        <a:pt x="239" y="28"/>
                        <a:pt x="240" y="27"/>
                        <a:pt x="242" y="27"/>
                      </a:cubicBezTo>
                      <a:cubicBezTo>
                        <a:pt x="246" y="24"/>
                        <a:pt x="250" y="21"/>
                        <a:pt x="254" y="18"/>
                      </a:cubicBezTo>
                      <a:cubicBezTo>
                        <a:pt x="255" y="18"/>
                        <a:pt x="255" y="18"/>
                        <a:pt x="255" y="18"/>
                      </a:cubicBezTo>
                      <a:cubicBezTo>
                        <a:pt x="259" y="16"/>
                        <a:pt x="263" y="14"/>
                        <a:pt x="268" y="12"/>
                      </a:cubicBezTo>
                      <a:cubicBezTo>
                        <a:pt x="269" y="11"/>
                        <a:pt x="270" y="10"/>
                        <a:pt x="272" y="10"/>
                      </a:cubicBezTo>
                      <a:cubicBezTo>
                        <a:pt x="275" y="8"/>
                        <a:pt x="279" y="7"/>
                        <a:pt x="282" y="6"/>
                      </a:cubicBezTo>
                      <a:cubicBezTo>
                        <a:pt x="283" y="5"/>
                        <a:pt x="285" y="5"/>
                        <a:pt x="286" y="4"/>
                      </a:cubicBezTo>
                      <a:cubicBezTo>
                        <a:pt x="291" y="3"/>
                        <a:pt x="296" y="1"/>
                        <a:pt x="301" y="0"/>
                      </a:cubicBezTo>
                      <a:cubicBezTo>
                        <a:pt x="150" y="34"/>
                        <a:pt x="150" y="34"/>
                        <a:pt x="150" y="34"/>
                      </a:cubicBezTo>
                      <a:cubicBezTo>
                        <a:pt x="145" y="35"/>
                        <a:pt x="140" y="37"/>
                        <a:pt x="136" y="38"/>
                      </a:cubicBezTo>
                      <a:cubicBezTo>
                        <a:pt x="134" y="39"/>
                        <a:pt x="133" y="39"/>
                        <a:pt x="131" y="40"/>
                      </a:cubicBezTo>
                      <a:cubicBezTo>
                        <a:pt x="128" y="41"/>
                        <a:pt x="125" y="42"/>
                        <a:pt x="121" y="44"/>
                      </a:cubicBezTo>
                      <a:cubicBezTo>
                        <a:pt x="120" y="44"/>
                        <a:pt x="118" y="45"/>
                        <a:pt x="117" y="45"/>
                      </a:cubicBezTo>
                      <a:cubicBezTo>
                        <a:pt x="113" y="47"/>
                        <a:pt x="109" y="49"/>
                        <a:pt x="104" y="52"/>
                      </a:cubicBezTo>
                      <a:cubicBezTo>
                        <a:pt x="104" y="52"/>
                        <a:pt x="104" y="52"/>
                        <a:pt x="104" y="52"/>
                      </a:cubicBezTo>
                      <a:cubicBezTo>
                        <a:pt x="99" y="55"/>
                        <a:pt x="95" y="57"/>
                        <a:pt x="91" y="60"/>
                      </a:cubicBezTo>
                      <a:cubicBezTo>
                        <a:pt x="90" y="61"/>
                        <a:pt x="89" y="62"/>
                        <a:pt x="87" y="63"/>
                      </a:cubicBezTo>
                      <a:cubicBezTo>
                        <a:pt x="84" y="65"/>
                        <a:pt x="81" y="67"/>
                        <a:pt x="79" y="70"/>
                      </a:cubicBezTo>
                      <a:cubicBezTo>
                        <a:pt x="77" y="71"/>
                        <a:pt x="76" y="72"/>
                        <a:pt x="75" y="73"/>
                      </a:cubicBezTo>
                      <a:cubicBezTo>
                        <a:pt x="72" y="76"/>
                        <a:pt x="68" y="79"/>
                        <a:pt x="65" y="82"/>
                      </a:cubicBezTo>
                      <a:cubicBezTo>
                        <a:pt x="65" y="82"/>
                        <a:pt x="64" y="83"/>
                        <a:pt x="64" y="83"/>
                      </a:cubicBezTo>
                      <a:cubicBezTo>
                        <a:pt x="64" y="83"/>
                        <a:pt x="64" y="83"/>
                        <a:pt x="64" y="83"/>
                      </a:cubicBezTo>
                      <a:cubicBezTo>
                        <a:pt x="63" y="84"/>
                        <a:pt x="63" y="84"/>
                        <a:pt x="62" y="85"/>
                      </a:cubicBezTo>
                      <a:cubicBezTo>
                        <a:pt x="58" y="89"/>
                        <a:pt x="54" y="93"/>
                        <a:pt x="51" y="98"/>
                      </a:cubicBezTo>
                      <a:cubicBezTo>
                        <a:pt x="50" y="98"/>
                        <a:pt x="50" y="99"/>
                        <a:pt x="50" y="99"/>
                      </a:cubicBezTo>
                      <a:cubicBezTo>
                        <a:pt x="48" y="101"/>
                        <a:pt x="47" y="103"/>
                        <a:pt x="45" y="105"/>
                      </a:cubicBezTo>
                      <a:cubicBezTo>
                        <a:pt x="44" y="107"/>
                        <a:pt x="42" y="109"/>
                        <a:pt x="41" y="111"/>
                      </a:cubicBezTo>
                      <a:cubicBezTo>
                        <a:pt x="41" y="112"/>
                        <a:pt x="40" y="112"/>
                        <a:pt x="40" y="113"/>
                      </a:cubicBezTo>
                      <a:cubicBezTo>
                        <a:pt x="38" y="116"/>
                        <a:pt x="35" y="120"/>
                        <a:pt x="33" y="123"/>
                      </a:cubicBezTo>
                      <a:cubicBezTo>
                        <a:pt x="33" y="124"/>
                        <a:pt x="33" y="124"/>
                        <a:pt x="32" y="125"/>
                      </a:cubicBezTo>
                      <a:cubicBezTo>
                        <a:pt x="32" y="125"/>
                        <a:pt x="32" y="125"/>
                        <a:pt x="32" y="125"/>
                      </a:cubicBezTo>
                      <a:cubicBezTo>
                        <a:pt x="30" y="129"/>
                        <a:pt x="28" y="133"/>
                        <a:pt x="26" y="137"/>
                      </a:cubicBezTo>
                      <a:cubicBezTo>
                        <a:pt x="25" y="138"/>
                        <a:pt x="25" y="139"/>
                        <a:pt x="25" y="139"/>
                      </a:cubicBezTo>
                      <a:cubicBezTo>
                        <a:pt x="24" y="141"/>
                        <a:pt x="24" y="142"/>
                        <a:pt x="23" y="143"/>
                      </a:cubicBezTo>
                      <a:cubicBezTo>
                        <a:pt x="22" y="145"/>
                        <a:pt x="21" y="147"/>
                        <a:pt x="20" y="148"/>
                      </a:cubicBezTo>
                      <a:cubicBezTo>
                        <a:pt x="19" y="151"/>
                        <a:pt x="18" y="153"/>
                        <a:pt x="18" y="156"/>
                      </a:cubicBezTo>
                      <a:cubicBezTo>
                        <a:pt x="17" y="157"/>
                        <a:pt x="17" y="158"/>
                        <a:pt x="16" y="159"/>
                      </a:cubicBezTo>
                      <a:cubicBezTo>
                        <a:pt x="16" y="159"/>
                        <a:pt x="16" y="159"/>
                        <a:pt x="16" y="160"/>
                      </a:cubicBezTo>
                      <a:cubicBezTo>
                        <a:pt x="15" y="163"/>
                        <a:pt x="13" y="167"/>
                        <a:pt x="12" y="171"/>
                      </a:cubicBezTo>
                      <a:cubicBezTo>
                        <a:pt x="12" y="172"/>
                        <a:pt x="12" y="173"/>
                        <a:pt x="11" y="174"/>
                      </a:cubicBezTo>
                      <a:cubicBezTo>
                        <a:pt x="11" y="175"/>
                        <a:pt x="11" y="176"/>
                        <a:pt x="10" y="178"/>
                      </a:cubicBezTo>
                      <a:cubicBezTo>
                        <a:pt x="10" y="179"/>
                        <a:pt x="9" y="181"/>
                        <a:pt x="9" y="182"/>
                      </a:cubicBezTo>
                      <a:cubicBezTo>
                        <a:pt x="8" y="186"/>
                        <a:pt x="7" y="190"/>
                        <a:pt x="6" y="194"/>
                      </a:cubicBezTo>
                      <a:cubicBezTo>
                        <a:pt x="6" y="194"/>
                        <a:pt x="6" y="194"/>
                        <a:pt x="6" y="194"/>
                      </a:cubicBezTo>
                      <a:cubicBezTo>
                        <a:pt x="6" y="194"/>
                        <a:pt x="6" y="195"/>
                        <a:pt x="6" y="195"/>
                      </a:cubicBezTo>
                      <a:cubicBezTo>
                        <a:pt x="5" y="199"/>
                        <a:pt x="4" y="202"/>
                        <a:pt x="4" y="205"/>
                      </a:cubicBezTo>
                      <a:cubicBezTo>
                        <a:pt x="3" y="207"/>
                        <a:pt x="3" y="210"/>
                        <a:pt x="3" y="212"/>
                      </a:cubicBezTo>
                      <a:cubicBezTo>
                        <a:pt x="3" y="213"/>
                        <a:pt x="3" y="214"/>
                        <a:pt x="2" y="215"/>
                      </a:cubicBezTo>
                      <a:cubicBezTo>
                        <a:pt x="2" y="216"/>
                        <a:pt x="2" y="216"/>
                        <a:pt x="2" y="217"/>
                      </a:cubicBezTo>
                      <a:cubicBezTo>
                        <a:pt x="2" y="221"/>
                        <a:pt x="1" y="225"/>
                        <a:pt x="1" y="229"/>
                      </a:cubicBezTo>
                      <a:cubicBezTo>
                        <a:pt x="1" y="230"/>
                        <a:pt x="1" y="231"/>
                        <a:pt x="1" y="232"/>
                      </a:cubicBezTo>
                      <a:cubicBezTo>
                        <a:pt x="1" y="234"/>
                        <a:pt x="0" y="235"/>
                        <a:pt x="0" y="236"/>
                      </a:cubicBezTo>
                      <a:cubicBezTo>
                        <a:pt x="0" y="238"/>
                        <a:pt x="0" y="240"/>
                        <a:pt x="0" y="242"/>
                      </a:cubicBezTo>
                      <a:cubicBezTo>
                        <a:pt x="0" y="246"/>
                        <a:pt x="0" y="251"/>
                        <a:pt x="0" y="255"/>
                      </a:cubicBezTo>
                      <a:cubicBezTo>
                        <a:pt x="0" y="255"/>
                        <a:pt x="0" y="256"/>
                        <a:pt x="0" y="256"/>
                      </a:cubicBezTo>
                      <a:cubicBezTo>
                        <a:pt x="0" y="257"/>
                        <a:pt x="0" y="258"/>
                        <a:pt x="0" y="259"/>
                      </a:cubicBezTo>
                      <a:cubicBezTo>
                        <a:pt x="0" y="263"/>
                        <a:pt x="0" y="266"/>
                        <a:pt x="0" y="269"/>
                      </a:cubicBezTo>
                      <a:cubicBezTo>
                        <a:pt x="1" y="270"/>
                        <a:pt x="1" y="271"/>
                        <a:pt x="1" y="271"/>
                      </a:cubicBezTo>
                      <a:cubicBezTo>
                        <a:pt x="1" y="272"/>
                        <a:pt x="1" y="273"/>
                        <a:pt x="1" y="274"/>
                      </a:cubicBezTo>
                      <a:cubicBezTo>
                        <a:pt x="1" y="278"/>
                        <a:pt x="1" y="281"/>
                        <a:pt x="2" y="285"/>
                      </a:cubicBezTo>
                      <a:cubicBezTo>
                        <a:pt x="2" y="286"/>
                        <a:pt x="2" y="287"/>
                        <a:pt x="2" y="288"/>
                      </a:cubicBezTo>
                      <a:cubicBezTo>
                        <a:pt x="2" y="288"/>
                        <a:pt x="2" y="289"/>
                        <a:pt x="2" y="289"/>
                      </a:cubicBezTo>
                      <a:cubicBezTo>
                        <a:pt x="3" y="295"/>
                        <a:pt x="4" y="300"/>
                        <a:pt x="5" y="305"/>
                      </a:cubicBezTo>
                      <a:cubicBezTo>
                        <a:pt x="5" y="306"/>
                        <a:pt x="5" y="306"/>
                        <a:pt x="5" y="306"/>
                      </a:cubicBezTo>
                      <a:cubicBezTo>
                        <a:pt x="5" y="307"/>
                        <a:pt x="5" y="307"/>
                        <a:pt x="5" y="308"/>
                      </a:cubicBezTo>
                      <a:cubicBezTo>
                        <a:pt x="7" y="315"/>
                        <a:pt x="8" y="322"/>
                        <a:pt x="10" y="329"/>
                      </a:cubicBezTo>
                      <a:cubicBezTo>
                        <a:pt x="10" y="329"/>
                        <a:pt x="10" y="329"/>
                        <a:pt x="10" y="330"/>
                      </a:cubicBezTo>
                      <a:cubicBezTo>
                        <a:pt x="11" y="331"/>
                        <a:pt x="11" y="332"/>
                        <a:pt x="12" y="333"/>
                      </a:cubicBezTo>
                      <a:cubicBezTo>
                        <a:pt x="12" y="336"/>
                        <a:pt x="13" y="338"/>
                        <a:pt x="14" y="340"/>
                      </a:cubicBezTo>
                      <a:cubicBezTo>
                        <a:pt x="14" y="342"/>
                        <a:pt x="15" y="344"/>
                        <a:pt x="15" y="346"/>
                      </a:cubicBezTo>
                      <a:cubicBezTo>
                        <a:pt x="16" y="348"/>
                        <a:pt x="17" y="350"/>
                        <a:pt x="18" y="352"/>
                      </a:cubicBezTo>
                      <a:cubicBezTo>
                        <a:pt x="18" y="354"/>
                        <a:pt x="19" y="356"/>
                        <a:pt x="20" y="357"/>
                      </a:cubicBezTo>
                      <a:cubicBezTo>
                        <a:pt x="20" y="359"/>
                        <a:pt x="21" y="362"/>
                        <a:pt x="22" y="364"/>
                      </a:cubicBezTo>
                      <a:cubicBezTo>
                        <a:pt x="23" y="365"/>
                        <a:pt x="24" y="367"/>
                        <a:pt x="24" y="369"/>
                      </a:cubicBezTo>
                      <a:cubicBezTo>
                        <a:pt x="25" y="371"/>
                        <a:pt x="26" y="373"/>
                        <a:pt x="27" y="375"/>
                      </a:cubicBezTo>
                      <a:cubicBezTo>
                        <a:pt x="28" y="377"/>
                        <a:pt x="29" y="378"/>
                        <a:pt x="29" y="380"/>
                      </a:cubicBezTo>
                      <a:cubicBezTo>
                        <a:pt x="30" y="382"/>
                        <a:pt x="31" y="384"/>
                        <a:pt x="33" y="386"/>
                      </a:cubicBezTo>
                      <a:cubicBezTo>
                        <a:pt x="33" y="387"/>
                        <a:pt x="34" y="389"/>
                        <a:pt x="35" y="391"/>
                      </a:cubicBezTo>
                      <a:cubicBezTo>
                        <a:pt x="36" y="393"/>
                        <a:pt x="37" y="395"/>
                        <a:pt x="38" y="397"/>
                      </a:cubicBezTo>
                      <a:cubicBezTo>
                        <a:pt x="39" y="398"/>
                        <a:pt x="40" y="400"/>
                        <a:pt x="41" y="401"/>
                      </a:cubicBezTo>
                      <a:cubicBezTo>
                        <a:pt x="42" y="403"/>
                        <a:pt x="44" y="405"/>
                        <a:pt x="45" y="407"/>
                      </a:cubicBezTo>
                      <a:cubicBezTo>
                        <a:pt x="46" y="409"/>
                        <a:pt x="46" y="410"/>
                        <a:pt x="47" y="411"/>
                      </a:cubicBezTo>
                      <a:cubicBezTo>
                        <a:pt x="49" y="413"/>
                        <a:pt x="50" y="416"/>
                        <a:pt x="52" y="418"/>
                      </a:cubicBezTo>
                      <a:cubicBezTo>
                        <a:pt x="53" y="419"/>
                        <a:pt x="53" y="420"/>
                        <a:pt x="54" y="421"/>
                      </a:cubicBezTo>
                      <a:cubicBezTo>
                        <a:pt x="54" y="421"/>
                        <a:pt x="54" y="421"/>
                        <a:pt x="54" y="421"/>
                      </a:cubicBezTo>
                      <a:cubicBezTo>
                        <a:pt x="59" y="427"/>
                        <a:pt x="63" y="433"/>
                        <a:pt x="69" y="439"/>
                      </a:cubicBezTo>
                      <a:cubicBezTo>
                        <a:pt x="69" y="439"/>
                        <a:pt x="69" y="439"/>
                        <a:pt x="69" y="439"/>
                      </a:cubicBezTo>
                      <a:cubicBezTo>
                        <a:pt x="69" y="439"/>
                        <a:pt x="69" y="440"/>
                        <a:pt x="69" y="440"/>
                      </a:cubicBezTo>
                      <a:cubicBezTo>
                        <a:pt x="73" y="444"/>
                        <a:pt x="76" y="447"/>
                        <a:pt x="80" y="451"/>
                      </a:cubicBezTo>
                      <a:cubicBezTo>
                        <a:pt x="80" y="451"/>
                        <a:pt x="81" y="452"/>
                        <a:pt x="81" y="452"/>
                      </a:cubicBezTo>
                      <a:cubicBezTo>
                        <a:pt x="81" y="453"/>
                        <a:pt x="82" y="453"/>
                        <a:pt x="82" y="453"/>
                      </a:cubicBezTo>
                      <a:cubicBezTo>
                        <a:pt x="85" y="456"/>
                        <a:pt x="89" y="459"/>
                        <a:pt x="92" y="462"/>
                      </a:cubicBezTo>
                      <a:cubicBezTo>
                        <a:pt x="92" y="463"/>
                        <a:pt x="92" y="463"/>
                        <a:pt x="92" y="463"/>
                      </a:cubicBezTo>
                      <a:cubicBezTo>
                        <a:pt x="93" y="463"/>
                        <a:pt x="93" y="464"/>
                        <a:pt x="94" y="464"/>
                      </a:cubicBezTo>
                      <a:cubicBezTo>
                        <a:pt x="96" y="466"/>
                        <a:pt x="99" y="468"/>
                        <a:pt x="102" y="470"/>
                      </a:cubicBezTo>
                      <a:cubicBezTo>
                        <a:pt x="102" y="471"/>
                        <a:pt x="102" y="471"/>
                        <a:pt x="103" y="471"/>
                      </a:cubicBezTo>
                      <a:cubicBezTo>
                        <a:pt x="104" y="472"/>
                        <a:pt x="104" y="472"/>
                        <a:pt x="105" y="473"/>
                      </a:cubicBezTo>
                      <a:cubicBezTo>
                        <a:pt x="107" y="475"/>
                        <a:pt x="109" y="476"/>
                        <a:pt x="111" y="477"/>
                      </a:cubicBezTo>
                      <a:cubicBezTo>
                        <a:pt x="112" y="478"/>
                        <a:pt x="112" y="478"/>
                        <a:pt x="113" y="479"/>
                      </a:cubicBezTo>
                      <a:cubicBezTo>
                        <a:pt x="114" y="479"/>
                        <a:pt x="114" y="480"/>
                        <a:pt x="115" y="480"/>
                      </a:cubicBezTo>
                      <a:cubicBezTo>
                        <a:pt x="117" y="481"/>
                        <a:pt x="119" y="482"/>
                        <a:pt x="120" y="484"/>
                      </a:cubicBezTo>
                      <a:cubicBezTo>
                        <a:pt x="121" y="484"/>
                        <a:pt x="122" y="485"/>
                        <a:pt x="123" y="485"/>
                      </a:cubicBezTo>
                      <a:cubicBezTo>
                        <a:pt x="123" y="486"/>
                        <a:pt x="124" y="486"/>
                        <a:pt x="125" y="486"/>
                      </a:cubicBezTo>
                      <a:cubicBezTo>
                        <a:pt x="126" y="487"/>
                        <a:pt x="128" y="488"/>
                        <a:pt x="130" y="489"/>
                      </a:cubicBezTo>
                      <a:cubicBezTo>
                        <a:pt x="131" y="490"/>
                        <a:pt x="132" y="490"/>
                        <a:pt x="133" y="491"/>
                      </a:cubicBezTo>
                      <a:cubicBezTo>
                        <a:pt x="133" y="491"/>
                        <a:pt x="134" y="491"/>
                        <a:pt x="134" y="491"/>
                      </a:cubicBezTo>
                      <a:cubicBezTo>
                        <a:pt x="136" y="492"/>
                        <a:pt x="138" y="493"/>
                        <a:pt x="139" y="494"/>
                      </a:cubicBezTo>
                      <a:cubicBezTo>
                        <a:pt x="140" y="495"/>
                        <a:pt x="141" y="495"/>
                        <a:pt x="143" y="496"/>
                      </a:cubicBezTo>
                      <a:cubicBezTo>
                        <a:pt x="143" y="496"/>
                        <a:pt x="143" y="496"/>
                        <a:pt x="144" y="496"/>
                      </a:cubicBezTo>
                      <a:cubicBezTo>
                        <a:pt x="145" y="497"/>
                        <a:pt x="147" y="498"/>
                        <a:pt x="149" y="498"/>
                      </a:cubicBezTo>
                      <a:cubicBezTo>
                        <a:pt x="150" y="499"/>
                        <a:pt x="151" y="499"/>
                        <a:pt x="152" y="500"/>
                      </a:cubicBezTo>
                      <a:cubicBezTo>
                        <a:pt x="153" y="500"/>
                        <a:pt x="153" y="500"/>
                        <a:pt x="154" y="500"/>
                      </a:cubicBezTo>
                      <a:cubicBezTo>
                        <a:pt x="155" y="501"/>
                        <a:pt x="157" y="502"/>
                        <a:pt x="159" y="502"/>
                      </a:cubicBezTo>
                      <a:cubicBezTo>
                        <a:pt x="160" y="503"/>
                        <a:pt x="161" y="503"/>
                        <a:pt x="162" y="504"/>
                      </a:cubicBezTo>
                      <a:cubicBezTo>
                        <a:pt x="163" y="504"/>
                        <a:pt x="163" y="504"/>
                        <a:pt x="163" y="504"/>
                      </a:cubicBezTo>
                      <a:cubicBezTo>
                        <a:pt x="165" y="505"/>
                        <a:pt x="167" y="505"/>
                        <a:pt x="169" y="506"/>
                      </a:cubicBezTo>
                      <a:cubicBezTo>
                        <a:pt x="170" y="506"/>
                        <a:pt x="171" y="506"/>
                        <a:pt x="172" y="507"/>
                      </a:cubicBezTo>
                      <a:cubicBezTo>
                        <a:pt x="173" y="507"/>
                        <a:pt x="173" y="507"/>
                        <a:pt x="174" y="507"/>
                      </a:cubicBezTo>
                      <a:cubicBezTo>
                        <a:pt x="175" y="508"/>
                        <a:pt x="177" y="508"/>
                        <a:pt x="179" y="508"/>
                      </a:cubicBezTo>
                      <a:cubicBezTo>
                        <a:pt x="180" y="509"/>
                        <a:pt x="182" y="509"/>
                        <a:pt x="183" y="509"/>
                      </a:cubicBezTo>
                      <a:cubicBezTo>
                        <a:pt x="183" y="509"/>
                        <a:pt x="184" y="509"/>
                        <a:pt x="184" y="510"/>
                      </a:cubicBezTo>
                      <a:cubicBezTo>
                        <a:pt x="186" y="510"/>
                        <a:pt x="188" y="510"/>
                        <a:pt x="190" y="511"/>
                      </a:cubicBezTo>
                      <a:cubicBezTo>
                        <a:pt x="192" y="511"/>
                        <a:pt x="193" y="511"/>
                        <a:pt x="194" y="511"/>
                      </a:cubicBezTo>
                      <a:cubicBezTo>
                        <a:pt x="194" y="511"/>
                        <a:pt x="194" y="511"/>
                        <a:pt x="195" y="511"/>
                      </a:cubicBezTo>
                      <a:cubicBezTo>
                        <a:pt x="198" y="512"/>
                        <a:pt x="201" y="512"/>
                        <a:pt x="204" y="513"/>
                      </a:cubicBezTo>
                      <a:cubicBezTo>
                        <a:pt x="205" y="513"/>
                        <a:pt x="205" y="513"/>
                        <a:pt x="205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10" y="513"/>
                        <a:pt x="214" y="513"/>
                        <a:pt x="218" y="513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47" name="Freeform 342">
                  <a:extLst>
                    <a:ext uri="{FF2B5EF4-FFF2-40B4-BE49-F238E27FC236}">
                      <a16:creationId xmlns:a16="http://schemas.microsoft.com/office/drawing/2014/main" id="{FA6C47A7-D69E-4A19-87FF-2A1ED1F129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557" y="868363"/>
                  <a:ext cx="2562224" cy="5146675"/>
                </a:xfrm>
                <a:custGeom>
                  <a:avLst/>
                  <a:gdLst>
                    <a:gd name="T0" fmla="*/ 677 w 679"/>
                    <a:gd name="T1" fmla="*/ 493 h 1365"/>
                    <a:gd name="T2" fmla="*/ 670 w 679"/>
                    <a:gd name="T3" fmla="*/ 436 h 1365"/>
                    <a:gd name="T4" fmla="*/ 661 w 679"/>
                    <a:gd name="T5" fmla="*/ 393 h 1365"/>
                    <a:gd name="T6" fmla="*/ 647 w 679"/>
                    <a:gd name="T7" fmla="*/ 346 h 1365"/>
                    <a:gd name="T8" fmla="*/ 623 w 679"/>
                    <a:gd name="T9" fmla="*/ 285 h 1365"/>
                    <a:gd name="T10" fmla="*/ 595 w 679"/>
                    <a:gd name="T11" fmla="*/ 231 h 1365"/>
                    <a:gd name="T12" fmla="*/ 568 w 679"/>
                    <a:gd name="T13" fmla="*/ 191 h 1365"/>
                    <a:gd name="T14" fmla="*/ 524 w 679"/>
                    <a:gd name="T15" fmla="*/ 138 h 1365"/>
                    <a:gd name="T16" fmla="*/ 489 w 679"/>
                    <a:gd name="T17" fmla="*/ 104 h 1365"/>
                    <a:gd name="T18" fmla="*/ 450 w 679"/>
                    <a:gd name="T19" fmla="*/ 74 h 1365"/>
                    <a:gd name="T20" fmla="*/ 423 w 679"/>
                    <a:gd name="T21" fmla="*/ 56 h 1365"/>
                    <a:gd name="T22" fmla="*/ 386 w 679"/>
                    <a:gd name="T23" fmla="*/ 37 h 1365"/>
                    <a:gd name="T24" fmla="*/ 353 w 679"/>
                    <a:gd name="T25" fmla="*/ 23 h 1365"/>
                    <a:gd name="T26" fmla="*/ 322 w 679"/>
                    <a:gd name="T27" fmla="*/ 13 h 1365"/>
                    <a:gd name="T28" fmla="*/ 280 w 679"/>
                    <a:gd name="T29" fmla="*/ 4 h 1365"/>
                    <a:gd name="T30" fmla="*/ 231 w 679"/>
                    <a:gd name="T31" fmla="*/ 0 h 1365"/>
                    <a:gd name="T32" fmla="*/ 203 w 679"/>
                    <a:gd name="T33" fmla="*/ 1 h 1365"/>
                    <a:gd name="T34" fmla="*/ 173 w 679"/>
                    <a:gd name="T35" fmla="*/ 4 h 1365"/>
                    <a:gd name="T36" fmla="*/ 18 w 679"/>
                    <a:gd name="T37" fmla="*/ 39 h 1365"/>
                    <a:gd name="T38" fmla="*/ 52 w 679"/>
                    <a:gd name="T39" fmla="*/ 35 h 1365"/>
                    <a:gd name="T40" fmla="*/ 105 w 679"/>
                    <a:gd name="T41" fmla="*/ 35 h 1365"/>
                    <a:gd name="T42" fmla="*/ 160 w 679"/>
                    <a:gd name="T43" fmla="*/ 44 h 1365"/>
                    <a:gd name="T44" fmla="*/ 213 w 679"/>
                    <a:gd name="T45" fmla="*/ 61 h 1365"/>
                    <a:gd name="T46" fmla="*/ 261 w 679"/>
                    <a:gd name="T47" fmla="*/ 84 h 1365"/>
                    <a:gd name="T48" fmla="*/ 312 w 679"/>
                    <a:gd name="T49" fmla="*/ 117 h 1365"/>
                    <a:gd name="T50" fmla="*/ 369 w 679"/>
                    <a:gd name="T51" fmla="*/ 167 h 1365"/>
                    <a:gd name="T52" fmla="*/ 417 w 679"/>
                    <a:gd name="T53" fmla="*/ 224 h 1365"/>
                    <a:gd name="T54" fmla="*/ 449 w 679"/>
                    <a:gd name="T55" fmla="*/ 274 h 1365"/>
                    <a:gd name="T56" fmla="*/ 478 w 679"/>
                    <a:gd name="T57" fmla="*/ 332 h 1365"/>
                    <a:gd name="T58" fmla="*/ 500 w 679"/>
                    <a:gd name="T59" fmla="*/ 390 h 1365"/>
                    <a:gd name="T60" fmla="*/ 516 w 679"/>
                    <a:gd name="T61" fmla="*/ 450 h 1365"/>
                    <a:gd name="T62" fmla="*/ 525 w 679"/>
                    <a:gd name="T63" fmla="*/ 504 h 1365"/>
                    <a:gd name="T64" fmla="*/ 528 w 679"/>
                    <a:gd name="T65" fmla="*/ 579 h 1365"/>
                    <a:gd name="T66" fmla="*/ 525 w 679"/>
                    <a:gd name="T67" fmla="*/ 614 h 1365"/>
                    <a:gd name="T68" fmla="*/ 512 w 679"/>
                    <a:gd name="T69" fmla="*/ 680 h 1365"/>
                    <a:gd name="T70" fmla="*/ 495 w 679"/>
                    <a:gd name="T71" fmla="*/ 734 h 1365"/>
                    <a:gd name="T72" fmla="*/ 468 w 679"/>
                    <a:gd name="T73" fmla="*/ 803 h 1365"/>
                    <a:gd name="T74" fmla="*/ 433 w 679"/>
                    <a:gd name="T75" fmla="*/ 878 h 1365"/>
                    <a:gd name="T76" fmla="*/ 394 w 679"/>
                    <a:gd name="T77" fmla="*/ 953 h 1365"/>
                    <a:gd name="T78" fmla="*/ 352 w 679"/>
                    <a:gd name="T79" fmla="*/ 1024 h 1365"/>
                    <a:gd name="T80" fmla="*/ 277 w 679"/>
                    <a:gd name="T81" fmla="*/ 1144 h 1365"/>
                    <a:gd name="T82" fmla="*/ 247 w 679"/>
                    <a:gd name="T83" fmla="*/ 1189 h 1365"/>
                    <a:gd name="T84" fmla="*/ 209 w 679"/>
                    <a:gd name="T85" fmla="*/ 1243 h 1365"/>
                    <a:gd name="T86" fmla="*/ 172 w 679"/>
                    <a:gd name="T87" fmla="*/ 1294 h 1365"/>
                    <a:gd name="T88" fmla="*/ 145 w 679"/>
                    <a:gd name="T89" fmla="*/ 1329 h 1365"/>
                    <a:gd name="T90" fmla="*/ 130 w 679"/>
                    <a:gd name="T91" fmla="*/ 1349 h 1365"/>
                    <a:gd name="T92" fmla="*/ 268 w 679"/>
                    <a:gd name="T93" fmla="*/ 1331 h 1365"/>
                    <a:gd name="T94" fmla="*/ 287 w 679"/>
                    <a:gd name="T95" fmla="*/ 1306 h 1365"/>
                    <a:gd name="T96" fmla="*/ 304 w 679"/>
                    <a:gd name="T97" fmla="*/ 1284 h 1365"/>
                    <a:gd name="T98" fmla="*/ 334 w 679"/>
                    <a:gd name="T99" fmla="*/ 1244 h 1365"/>
                    <a:gd name="T100" fmla="*/ 359 w 679"/>
                    <a:gd name="T101" fmla="*/ 1209 h 1365"/>
                    <a:gd name="T102" fmla="*/ 397 w 679"/>
                    <a:gd name="T103" fmla="*/ 1155 h 1365"/>
                    <a:gd name="T104" fmla="*/ 427 w 679"/>
                    <a:gd name="T105" fmla="*/ 1111 h 1365"/>
                    <a:gd name="T106" fmla="*/ 479 w 679"/>
                    <a:gd name="T107" fmla="*/ 1030 h 1365"/>
                    <a:gd name="T108" fmla="*/ 529 w 679"/>
                    <a:gd name="T109" fmla="*/ 947 h 1365"/>
                    <a:gd name="T110" fmla="*/ 570 w 679"/>
                    <a:gd name="T111" fmla="*/ 871 h 1365"/>
                    <a:gd name="T112" fmla="*/ 602 w 679"/>
                    <a:gd name="T113" fmla="*/ 807 h 1365"/>
                    <a:gd name="T114" fmla="*/ 629 w 679"/>
                    <a:gd name="T115" fmla="*/ 746 h 1365"/>
                    <a:gd name="T116" fmla="*/ 646 w 679"/>
                    <a:gd name="T117" fmla="*/ 701 h 1365"/>
                    <a:gd name="T118" fmla="*/ 662 w 679"/>
                    <a:gd name="T119" fmla="*/ 649 h 1365"/>
                    <a:gd name="T120" fmla="*/ 669 w 679"/>
                    <a:gd name="T121" fmla="*/ 618 h 1365"/>
                    <a:gd name="T122" fmla="*/ 676 w 679"/>
                    <a:gd name="T123" fmla="*/ 578 h 1365"/>
                    <a:gd name="T124" fmla="*/ 679 w 679"/>
                    <a:gd name="T125" fmla="*/ 548 h 13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679" h="1365">
                      <a:moveTo>
                        <a:pt x="679" y="529"/>
                      </a:moveTo>
                      <a:cubicBezTo>
                        <a:pt x="679" y="527"/>
                        <a:pt x="679" y="525"/>
                        <a:pt x="679" y="523"/>
                      </a:cubicBezTo>
                      <a:cubicBezTo>
                        <a:pt x="679" y="516"/>
                        <a:pt x="678" y="509"/>
                        <a:pt x="678" y="502"/>
                      </a:cubicBezTo>
                      <a:cubicBezTo>
                        <a:pt x="678" y="501"/>
                        <a:pt x="678" y="500"/>
                        <a:pt x="678" y="499"/>
                      </a:cubicBezTo>
                      <a:cubicBezTo>
                        <a:pt x="678" y="497"/>
                        <a:pt x="678" y="495"/>
                        <a:pt x="677" y="493"/>
                      </a:cubicBezTo>
                      <a:cubicBezTo>
                        <a:pt x="677" y="485"/>
                        <a:pt x="676" y="478"/>
                        <a:pt x="675" y="470"/>
                      </a:cubicBezTo>
                      <a:cubicBezTo>
                        <a:pt x="675" y="468"/>
                        <a:pt x="675" y="467"/>
                        <a:pt x="675" y="465"/>
                      </a:cubicBezTo>
                      <a:cubicBezTo>
                        <a:pt x="675" y="463"/>
                        <a:pt x="674" y="461"/>
                        <a:pt x="674" y="460"/>
                      </a:cubicBezTo>
                      <a:cubicBezTo>
                        <a:pt x="674" y="457"/>
                        <a:pt x="673" y="455"/>
                        <a:pt x="673" y="452"/>
                      </a:cubicBezTo>
                      <a:cubicBezTo>
                        <a:pt x="672" y="447"/>
                        <a:pt x="671" y="442"/>
                        <a:pt x="670" y="436"/>
                      </a:cubicBezTo>
                      <a:cubicBezTo>
                        <a:pt x="670" y="434"/>
                        <a:pt x="670" y="432"/>
                        <a:pt x="669" y="429"/>
                      </a:cubicBezTo>
                      <a:cubicBezTo>
                        <a:pt x="669" y="428"/>
                        <a:pt x="669" y="427"/>
                        <a:pt x="669" y="426"/>
                      </a:cubicBezTo>
                      <a:cubicBezTo>
                        <a:pt x="668" y="423"/>
                        <a:pt x="667" y="420"/>
                        <a:pt x="667" y="417"/>
                      </a:cubicBezTo>
                      <a:cubicBezTo>
                        <a:pt x="666" y="413"/>
                        <a:pt x="665" y="409"/>
                        <a:pt x="664" y="405"/>
                      </a:cubicBezTo>
                      <a:cubicBezTo>
                        <a:pt x="663" y="401"/>
                        <a:pt x="662" y="397"/>
                        <a:pt x="661" y="393"/>
                      </a:cubicBezTo>
                      <a:cubicBezTo>
                        <a:pt x="660" y="389"/>
                        <a:pt x="659" y="385"/>
                        <a:pt x="658" y="381"/>
                      </a:cubicBezTo>
                      <a:cubicBezTo>
                        <a:pt x="658" y="380"/>
                        <a:pt x="658" y="379"/>
                        <a:pt x="658" y="378"/>
                      </a:cubicBezTo>
                      <a:cubicBezTo>
                        <a:pt x="657" y="376"/>
                        <a:pt x="656" y="373"/>
                        <a:pt x="655" y="370"/>
                      </a:cubicBezTo>
                      <a:cubicBezTo>
                        <a:pt x="654" y="366"/>
                        <a:pt x="652" y="361"/>
                        <a:pt x="651" y="356"/>
                      </a:cubicBezTo>
                      <a:cubicBezTo>
                        <a:pt x="650" y="352"/>
                        <a:pt x="649" y="349"/>
                        <a:pt x="647" y="346"/>
                      </a:cubicBezTo>
                      <a:cubicBezTo>
                        <a:pt x="646" y="341"/>
                        <a:pt x="644" y="336"/>
                        <a:pt x="643" y="332"/>
                      </a:cubicBezTo>
                      <a:cubicBezTo>
                        <a:pt x="641" y="328"/>
                        <a:pt x="640" y="325"/>
                        <a:pt x="639" y="321"/>
                      </a:cubicBezTo>
                      <a:cubicBezTo>
                        <a:pt x="637" y="317"/>
                        <a:pt x="635" y="313"/>
                        <a:pt x="633" y="308"/>
                      </a:cubicBezTo>
                      <a:cubicBezTo>
                        <a:pt x="632" y="305"/>
                        <a:pt x="631" y="301"/>
                        <a:pt x="629" y="298"/>
                      </a:cubicBezTo>
                      <a:cubicBezTo>
                        <a:pt x="627" y="294"/>
                        <a:pt x="625" y="289"/>
                        <a:pt x="623" y="285"/>
                      </a:cubicBezTo>
                      <a:cubicBezTo>
                        <a:pt x="622" y="282"/>
                        <a:pt x="620" y="278"/>
                        <a:pt x="619" y="275"/>
                      </a:cubicBezTo>
                      <a:cubicBezTo>
                        <a:pt x="616" y="271"/>
                        <a:pt x="614" y="267"/>
                        <a:pt x="612" y="262"/>
                      </a:cubicBezTo>
                      <a:cubicBezTo>
                        <a:pt x="610" y="259"/>
                        <a:pt x="609" y="256"/>
                        <a:pt x="607" y="253"/>
                      </a:cubicBezTo>
                      <a:cubicBezTo>
                        <a:pt x="605" y="249"/>
                        <a:pt x="602" y="245"/>
                        <a:pt x="600" y="240"/>
                      </a:cubicBezTo>
                      <a:cubicBezTo>
                        <a:pt x="598" y="237"/>
                        <a:pt x="597" y="234"/>
                        <a:pt x="595" y="231"/>
                      </a:cubicBezTo>
                      <a:cubicBezTo>
                        <a:pt x="592" y="227"/>
                        <a:pt x="590" y="223"/>
                        <a:pt x="587" y="219"/>
                      </a:cubicBezTo>
                      <a:cubicBezTo>
                        <a:pt x="585" y="216"/>
                        <a:pt x="583" y="213"/>
                        <a:pt x="582" y="211"/>
                      </a:cubicBezTo>
                      <a:cubicBezTo>
                        <a:pt x="579" y="206"/>
                        <a:pt x="575" y="201"/>
                        <a:pt x="572" y="197"/>
                      </a:cubicBezTo>
                      <a:cubicBezTo>
                        <a:pt x="571" y="195"/>
                        <a:pt x="570" y="193"/>
                        <a:pt x="568" y="191"/>
                      </a:cubicBezTo>
                      <a:cubicBezTo>
                        <a:pt x="568" y="191"/>
                        <a:pt x="568" y="191"/>
                        <a:pt x="568" y="191"/>
                      </a:cubicBezTo>
                      <a:cubicBezTo>
                        <a:pt x="564" y="185"/>
                        <a:pt x="560" y="180"/>
                        <a:pt x="555" y="174"/>
                      </a:cubicBezTo>
                      <a:cubicBezTo>
                        <a:pt x="555" y="173"/>
                        <a:pt x="554" y="173"/>
                        <a:pt x="553" y="172"/>
                      </a:cubicBezTo>
                      <a:cubicBezTo>
                        <a:pt x="548" y="165"/>
                        <a:pt x="543" y="159"/>
                        <a:pt x="538" y="153"/>
                      </a:cubicBezTo>
                      <a:cubicBezTo>
                        <a:pt x="538" y="153"/>
                        <a:pt x="538" y="153"/>
                        <a:pt x="538" y="153"/>
                      </a:cubicBezTo>
                      <a:cubicBezTo>
                        <a:pt x="533" y="148"/>
                        <a:pt x="529" y="143"/>
                        <a:pt x="524" y="138"/>
                      </a:cubicBezTo>
                      <a:cubicBezTo>
                        <a:pt x="523" y="137"/>
                        <a:pt x="521" y="135"/>
                        <a:pt x="520" y="134"/>
                      </a:cubicBezTo>
                      <a:cubicBezTo>
                        <a:pt x="517" y="131"/>
                        <a:pt x="515" y="128"/>
                        <a:pt x="512" y="126"/>
                      </a:cubicBezTo>
                      <a:cubicBezTo>
                        <a:pt x="512" y="125"/>
                        <a:pt x="511" y="125"/>
                        <a:pt x="510" y="124"/>
                      </a:cubicBezTo>
                      <a:cubicBezTo>
                        <a:pt x="504" y="118"/>
                        <a:pt x="497" y="111"/>
                        <a:pt x="490" y="105"/>
                      </a:cubicBezTo>
                      <a:cubicBezTo>
                        <a:pt x="490" y="105"/>
                        <a:pt x="489" y="105"/>
                        <a:pt x="489" y="104"/>
                      </a:cubicBezTo>
                      <a:cubicBezTo>
                        <a:pt x="488" y="104"/>
                        <a:pt x="487" y="103"/>
                        <a:pt x="486" y="102"/>
                      </a:cubicBezTo>
                      <a:cubicBezTo>
                        <a:pt x="481" y="97"/>
                        <a:pt x="475" y="93"/>
                        <a:pt x="470" y="89"/>
                      </a:cubicBezTo>
                      <a:cubicBezTo>
                        <a:pt x="469" y="88"/>
                        <a:pt x="468" y="87"/>
                        <a:pt x="467" y="87"/>
                      </a:cubicBezTo>
                      <a:cubicBezTo>
                        <a:pt x="466" y="85"/>
                        <a:pt x="464" y="84"/>
                        <a:pt x="463" y="83"/>
                      </a:cubicBezTo>
                      <a:cubicBezTo>
                        <a:pt x="459" y="80"/>
                        <a:pt x="455" y="77"/>
                        <a:pt x="450" y="74"/>
                      </a:cubicBezTo>
                      <a:cubicBezTo>
                        <a:pt x="449" y="73"/>
                        <a:pt x="448" y="72"/>
                        <a:pt x="446" y="71"/>
                      </a:cubicBezTo>
                      <a:cubicBezTo>
                        <a:pt x="445" y="70"/>
                        <a:pt x="444" y="70"/>
                        <a:pt x="442" y="69"/>
                      </a:cubicBezTo>
                      <a:cubicBezTo>
                        <a:pt x="439" y="66"/>
                        <a:pt x="435" y="64"/>
                        <a:pt x="431" y="62"/>
                      </a:cubicBezTo>
                      <a:cubicBezTo>
                        <a:pt x="429" y="60"/>
                        <a:pt x="428" y="59"/>
                        <a:pt x="426" y="58"/>
                      </a:cubicBezTo>
                      <a:cubicBezTo>
                        <a:pt x="425" y="58"/>
                        <a:pt x="424" y="57"/>
                        <a:pt x="423" y="56"/>
                      </a:cubicBezTo>
                      <a:cubicBezTo>
                        <a:pt x="419" y="54"/>
                        <a:pt x="416" y="52"/>
                        <a:pt x="412" y="50"/>
                      </a:cubicBezTo>
                      <a:cubicBezTo>
                        <a:pt x="410" y="49"/>
                        <a:pt x="408" y="48"/>
                        <a:pt x="406" y="47"/>
                      </a:cubicBezTo>
                      <a:cubicBezTo>
                        <a:pt x="405" y="46"/>
                        <a:pt x="404" y="46"/>
                        <a:pt x="403" y="45"/>
                      </a:cubicBezTo>
                      <a:cubicBezTo>
                        <a:pt x="400" y="43"/>
                        <a:pt x="396" y="42"/>
                        <a:pt x="392" y="40"/>
                      </a:cubicBezTo>
                      <a:cubicBezTo>
                        <a:pt x="390" y="39"/>
                        <a:pt x="388" y="38"/>
                        <a:pt x="386" y="37"/>
                      </a:cubicBezTo>
                      <a:cubicBezTo>
                        <a:pt x="385" y="36"/>
                        <a:pt x="384" y="36"/>
                        <a:pt x="383" y="36"/>
                      </a:cubicBezTo>
                      <a:cubicBezTo>
                        <a:pt x="380" y="34"/>
                        <a:pt x="376" y="33"/>
                        <a:pt x="373" y="31"/>
                      </a:cubicBezTo>
                      <a:cubicBezTo>
                        <a:pt x="370" y="30"/>
                        <a:pt x="368" y="29"/>
                        <a:pt x="366" y="28"/>
                      </a:cubicBezTo>
                      <a:cubicBezTo>
                        <a:pt x="365" y="28"/>
                        <a:pt x="364" y="27"/>
                        <a:pt x="363" y="27"/>
                      </a:cubicBezTo>
                      <a:cubicBezTo>
                        <a:pt x="360" y="26"/>
                        <a:pt x="356" y="24"/>
                        <a:pt x="353" y="23"/>
                      </a:cubicBezTo>
                      <a:cubicBezTo>
                        <a:pt x="350" y="22"/>
                        <a:pt x="348" y="21"/>
                        <a:pt x="345" y="20"/>
                      </a:cubicBezTo>
                      <a:cubicBezTo>
                        <a:pt x="344" y="20"/>
                        <a:pt x="344" y="20"/>
                        <a:pt x="343" y="20"/>
                      </a:cubicBezTo>
                      <a:cubicBezTo>
                        <a:pt x="339" y="18"/>
                        <a:pt x="336" y="17"/>
                        <a:pt x="332" y="16"/>
                      </a:cubicBezTo>
                      <a:cubicBezTo>
                        <a:pt x="330" y="16"/>
                        <a:pt x="327" y="15"/>
                        <a:pt x="324" y="14"/>
                      </a:cubicBezTo>
                      <a:cubicBezTo>
                        <a:pt x="324" y="14"/>
                        <a:pt x="323" y="14"/>
                        <a:pt x="322" y="13"/>
                      </a:cubicBezTo>
                      <a:cubicBezTo>
                        <a:pt x="318" y="12"/>
                        <a:pt x="314" y="11"/>
                        <a:pt x="310" y="10"/>
                      </a:cubicBezTo>
                      <a:cubicBezTo>
                        <a:pt x="308" y="10"/>
                        <a:pt x="305" y="9"/>
                        <a:pt x="303" y="9"/>
                      </a:cubicBezTo>
                      <a:cubicBezTo>
                        <a:pt x="302" y="8"/>
                        <a:pt x="301" y="8"/>
                        <a:pt x="301" y="8"/>
                      </a:cubicBezTo>
                      <a:cubicBezTo>
                        <a:pt x="296" y="7"/>
                        <a:pt x="292" y="7"/>
                        <a:pt x="287" y="6"/>
                      </a:cubicBezTo>
                      <a:cubicBezTo>
                        <a:pt x="285" y="5"/>
                        <a:pt x="282" y="5"/>
                        <a:pt x="280" y="4"/>
                      </a:cubicBezTo>
                      <a:cubicBezTo>
                        <a:pt x="280" y="4"/>
                        <a:pt x="279" y="4"/>
                        <a:pt x="279" y="4"/>
                      </a:cubicBezTo>
                      <a:cubicBezTo>
                        <a:pt x="272" y="3"/>
                        <a:pt x="266" y="3"/>
                        <a:pt x="259" y="2"/>
                      </a:cubicBezTo>
                      <a:cubicBezTo>
                        <a:pt x="258" y="2"/>
                        <a:pt x="257" y="2"/>
                        <a:pt x="256" y="2"/>
                      </a:cubicBezTo>
                      <a:cubicBezTo>
                        <a:pt x="256" y="2"/>
                        <a:pt x="256" y="2"/>
                        <a:pt x="256" y="2"/>
                      </a:cubicBezTo>
                      <a:cubicBezTo>
                        <a:pt x="248" y="1"/>
                        <a:pt x="240" y="1"/>
                        <a:pt x="231" y="0"/>
                      </a:cubicBezTo>
                      <a:cubicBezTo>
                        <a:pt x="231" y="0"/>
                        <a:pt x="231" y="0"/>
                        <a:pt x="230" y="0"/>
                      </a:cubicBezTo>
                      <a:cubicBezTo>
                        <a:pt x="230" y="0"/>
                        <a:pt x="230" y="0"/>
                        <a:pt x="230" y="0"/>
                      </a:cubicBezTo>
                      <a:cubicBezTo>
                        <a:pt x="227" y="0"/>
                        <a:pt x="224" y="0"/>
                        <a:pt x="220" y="0"/>
                      </a:cubicBezTo>
                      <a:cubicBezTo>
                        <a:pt x="219" y="0"/>
                        <a:pt x="217" y="0"/>
                        <a:pt x="216" y="1"/>
                      </a:cubicBezTo>
                      <a:cubicBezTo>
                        <a:pt x="211" y="1"/>
                        <a:pt x="207" y="1"/>
                        <a:pt x="203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197" y="1"/>
                        <a:pt x="193" y="2"/>
                        <a:pt x="188" y="2"/>
                      </a:cubicBezTo>
                      <a:cubicBezTo>
                        <a:pt x="186" y="3"/>
                        <a:pt x="185" y="3"/>
                        <a:pt x="183" y="3"/>
                      </a:cubicBezTo>
                      <a:cubicBezTo>
                        <a:pt x="180" y="3"/>
                        <a:pt x="176" y="4"/>
                        <a:pt x="173" y="4"/>
                      </a:cubicBezTo>
                      <a:cubicBezTo>
                        <a:pt x="172" y="5"/>
                        <a:pt x="172" y="5"/>
                        <a:pt x="171" y="5"/>
                      </a:cubicBezTo>
                      <a:cubicBezTo>
                        <a:pt x="170" y="5"/>
                        <a:pt x="169" y="5"/>
                        <a:pt x="169" y="5"/>
                      </a:cubicBezTo>
                      <a:cubicBezTo>
                        <a:pt x="163" y="6"/>
                        <a:pt x="157" y="7"/>
                        <a:pt x="151" y="9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6" y="41"/>
                        <a:pt x="12" y="40"/>
                        <a:pt x="18" y="39"/>
                      </a:cubicBezTo>
                      <a:cubicBezTo>
                        <a:pt x="19" y="39"/>
                        <a:pt x="21" y="38"/>
                        <a:pt x="23" y="38"/>
                      </a:cubicBezTo>
                      <a:cubicBezTo>
                        <a:pt x="26" y="38"/>
                        <a:pt x="29" y="37"/>
                        <a:pt x="33" y="37"/>
                      </a:cubicBezTo>
                      <a:cubicBezTo>
                        <a:pt x="34" y="37"/>
                        <a:pt x="36" y="36"/>
                        <a:pt x="37" y="36"/>
                      </a:cubicBezTo>
                      <a:cubicBezTo>
                        <a:pt x="42" y="36"/>
                        <a:pt x="47" y="35"/>
                        <a:pt x="52" y="35"/>
                      </a:cubicBezTo>
                      <a:cubicBezTo>
                        <a:pt x="52" y="35"/>
                        <a:pt x="52" y="35"/>
                        <a:pt x="52" y="35"/>
                      </a:cubicBezTo>
                      <a:cubicBezTo>
                        <a:pt x="57" y="35"/>
                        <a:pt x="61" y="34"/>
                        <a:pt x="65" y="34"/>
                      </a:cubicBezTo>
                      <a:cubicBezTo>
                        <a:pt x="67" y="34"/>
                        <a:pt x="68" y="34"/>
                        <a:pt x="70" y="34"/>
                      </a:cubicBezTo>
                      <a:cubicBezTo>
                        <a:pt x="73" y="34"/>
                        <a:pt x="76" y="34"/>
                        <a:pt x="79" y="34"/>
                      </a:cubicBezTo>
                      <a:cubicBezTo>
                        <a:pt x="80" y="34"/>
                        <a:pt x="80" y="34"/>
                        <a:pt x="81" y="34"/>
                      </a:cubicBezTo>
                      <a:cubicBezTo>
                        <a:pt x="89" y="34"/>
                        <a:pt x="97" y="35"/>
                        <a:pt x="105" y="35"/>
                      </a:cubicBezTo>
                      <a:cubicBezTo>
                        <a:pt x="106" y="35"/>
                        <a:pt x="107" y="36"/>
                        <a:pt x="109" y="36"/>
                      </a:cubicBezTo>
                      <a:cubicBezTo>
                        <a:pt x="115" y="36"/>
                        <a:pt x="122" y="37"/>
                        <a:pt x="128" y="38"/>
                      </a:cubicBezTo>
                      <a:cubicBezTo>
                        <a:pt x="131" y="38"/>
                        <a:pt x="134" y="39"/>
                        <a:pt x="137" y="39"/>
                      </a:cubicBezTo>
                      <a:cubicBezTo>
                        <a:pt x="141" y="40"/>
                        <a:pt x="146" y="41"/>
                        <a:pt x="150" y="42"/>
                      </a:cubicBezTo>
                      <a:cubicBezTo>
                        <a:pt x="153" y="43"/>
                        <a:pt x="157" y="43"/>
                        <a:pt x="160" y="44"/>
                      </a:cubicBezTo>
                      <a:cubicBezTo>
                        <a:pt x="164" y="45"/>
                        <a:pt x="168" y="46"/>
                        <a:pt x="171" y="47"/>
                      </a:cubicBezTo>
                      <a:cubicBezTo>
                        <a:pt x="175" y="48"/>
                        <a:pt x="178" y="49"/>
                        <a:pt x="182" y="50"/>
                      </a:cubicBezTo>
                      <a:cubicBezTo>
                        <a:pt x="185" y="51"/>
                        <a:pt x="189" y="52"/>
                        <a:pt x="192" y="53"/>
                      </a:cubicBezTo>
                      <a:cubicBezTo>
                        <a:pt x="195" y="54"/>
                        <a:pt x="199" y="56"/>
                        <a:pt x="202" y="57"/>
                      </a:cubicBezTo>
                      <a:cubicBezTo>
                        <a:pt x="206" y="58"/>
                        <a:pt x="209" y="59"/>
                        <a:pt x="213" y="61"/>
                      </a:cubicBezTo>
                      <a:cubicBezTo>
                        <a:pt x="216" y="62"/>
                        <a:pt x="219" y="63"/>
                        <a:pt x="222" y="65"/>
                      </a:cubicBezTo>
                      <a:cubicBezTo>
                        <a:pt x="226" y="66"/>
                        <a:pt x="229" y="68"/>
                        <a:pt x="233" y="69"/>
                      </a:cubicBezTo>
                      <a:cubicBezTo>
                        <a:pt x="236" y="71"/>
                        <a:pt x="239" y="72"/>
                        <a:pt x="242" y="74"/>
                      </a:cubicBezTo>
                      <a:cubicBezTo>
                        <a:pt x="245" y="75"/>
                        <a:pt x="249" y="77"/>
                        <a:pt x="252" y="79"/>
                      </a:cubicBezTo>
                      <a:cubicBezTo>
                        <a:pt x="255" y="81"/>
                        <a:pt x="258" y="82"/>
                        <a:pt x="261" y="84"/>
                      </a:cubicBezTo>
                      <a:cubicBezTo>
                        <a:pt x="265" y="86"/>
                        <a:pt x="269" y="88"/>
                        <a:pt x="272" y="90"/>
                      </a:cubicBezTo>
                      <a:cubicBezTo>
                        <a:pt x="275" y="92"/>
                        <a:pt x="278" y="93"/>
                        <a:pt x="281" y="95"/>
                      </a:cubicBezTo>
                      <a:cubicBezTo>
                        <a:pt x="284" y="98"/>
                        <a:pt x="288" y="100"/>
                        <a:pt x="292" y="102"/>
                      </a:cubicBezTo>
                      <a:cubicBezTo>
                        <a:pt x="294" y="104"/>
                        <a:pt x="297" y="106"/>
                        <a:pt x="300" y="108"/>
                      </a:cubicBezTo>
                      <a:cubicBezTo>
                        <a:pt x="304" y="111"/>
                        <a:pt x="308" y="114"/>
                        <a:pt x="312" y="117"/>
                      </a:cubicBezTo>
                      <a:cubicBezTo>
                        <a:pt x="315" y="119"/>
                        <a:pt x="317" y="121"/>
                        <a:pt x="319" y="122"/>
                      </a:cubicBezTo>
                      <a:cubicBezTo>
                        <a:pt x="325" y="127"/>
                        <a:pt x="330" y="131"/>
                        <a:pt x="335" y="136"/>
                      </a:cubicBezTo>
                      <a:cubicBezTo>
                        <a:pt x="337" y="137"/>
                        <a:pt x="338" y="138"/>
                        <a:pt x="339" y="139"/>
                      </a:cubicBezTo>
                      <a:cubicBezTo>
                        <a:pt x="346" y="145"/>
                        <a:pt x="353" y="151"/>
                        <a:pt x="360" y="158"/>
                      </a:cubicBezTo>
                      <a:cubicBezTo>
                        <a:pt x="363" y="161"/>
                        <a:pt x="366" y="164"/>
                        <a:pt x="369" y="167"/>
                      </a:cubicBezTo>
                      <a:cubicBezTo>
                        <a:pt x="371" y="169"/>
                        <a:pt x="372" y="170"/>
                        <a:pt x="374" y="172"/>
                      </a:cubicBezTo>
                      <a:cubicBezTo>
                        <a:pt x="378" y="177"/>
                        <a:pt x="383" y="182"/>
                        <a:pt x="388" y="187"/>
                      </a:cubicBezTo>
                      <a:cubicBezTo>
                        <a:pt x="393" y="193"/>
                        <a:pt x="398" y="199"/>
                        <a:pt x="403" y="205"/>
                      </a:cubicBezTo>
                      <a:cubicBezTo>
                        <a:pt x="403" y="206"/>
                        <a:pt x="404" y="207"/>
                        <a:pt x="405" y="208"/>
                      </a:cubicBezTo>
                      <a:cubicBezTo>
                        <a:pt x="409" y="213"/>
                        <a:pt x="413" y="219"/>
                        <a:pt x="417" y="224"/>
                      </a:cubicBezTo>
                      <a:cubicBezTo>
                        <a:pt x="419" y="226"/>
                        <a:pt x="420" y="228"/>
                        <a:pt x="422" y="230"/>
                      </a:cubicBezTo>
                      <a:cubicBezTo>
                        <a:pt x="425" y="235"/>
                        <a:pt x="428" y="240"/>
                        <a:pt x="431" y="244"/>
                      </a:cubicBezTo>
                      <a:cubicBezTo>
                        <a:pt x="433" y="247"/>
                        <a:pt x="435" y="250"/>
                        <a:pt x="436" y="252"/>
                      </a:cubicBezTo>
                      <a:cubicBezTo>
                        <a:pt x="439" y="257"/>
                        <a:pt x="442" y="261"/>
                        <a:pt x="444" y="265"/>
                      </a:cubicBezTo>
                      <a:cubicBezTo>
                        <a:pt x="446" y="268"/>
                        <a:pt x="448" y="271"/>
                        <a:pt x="449" y="274"/>
                      </a:cubicBezTo>
                      <a:cubicBezTo>
                        <a:pt x="452" y="278"/>
                        <a:pt x="454" y="282"/>
                        <a:pt x="456" y="287"/>
                      </a:cubicBezTo>
                      <a:cubicBezTo>
                        <a:pt x="458" y="290"/>
                        <a:pt x="460" y="293"/>
                        <a:pt x="461" y="296"/>
                      </a:cubicBezTo>
                      <a:cubicBezTo>
                        <a:pt x="464" y="300"/>
                        <a:pt x="466" y="305"/>
                        <a:pt x="468" y="309"/>
                      </a:cubicBezTo>
                      <a:cubicBezTo>
                        <a:pt x="470" y="312"/>
                        <a:pt x="471" y="315"/>
                        <a:pt x="473" y="319"/>
                      </a:cubicBezTo>
                      <a:cubicBezTo>
                        <a:pt x="475" y="323"/>
                        <a:pt x="477" y="327"/>
                        <a:pt x="478" y="332"/>
                      </a:cubicBezTo>
                      <a:cubicBezTo>
                        <a:pt x="480" y="335"/>
                        <a:pt x="481" y="338"/>
                        <a:pt x="483" y="342"/>
                      </a:cubicBezTo>
                      <a:cubicBezTo>
                        <a:pt x="485" y="346"/>
                        <a:pt x="486" y="351"/>
                        <a:pt x="488" y="355"/>
                      </a:cubicBezTo>
                      <a:cubicBezTo>
                        <a:pt x="489" y="359"/>
                        <a:pt x="491" y="362"/>
                        <a:pt x="492" y="365"/>
                      </a:cubicBezTo>
                      <a:cubicBezTo>
                        <a:pt x="494" y="370"/>
                        <a:pt x="495" y="375"/>
                        <a:pt x="497" y="379"/>
                      </a:cubicBezTo>
                      <a:cubicBezTo>
                        <a:pt x="498" y="383"/>
                        <a:pt x="499" y="386"/>
                        <a:pt x="500" y="390"/>
                      </a:cubicBezTo>
                      <a:cubicBezTo>
                        <a:pt x="502" y="394"/>
                        <a:pt x="503" y="399"/>
                        <a:pt x="505" y="404"/>
                      </a:cubicBezTo>
                      <a:cubicBezTo>
                        <a:pt x="506" y="408"/>
                        <a:pt x="507" y="411"/>
                        <a:pt x="508" y="414"/>
                      </a:cubicBezTo>
                      <a:cubicBezTo>
                        <a:pt x="509" y="418"/>
                        <a:pt x="510" y="422"/>
                        <a:pt x="511" y="426"/>
                      </a:cubicBezTo>
                      <a:cubicBezTo>
                        <a:pt x="512" y="430"/>
                        <a:pt x="513" y="434"/>
                        <a:pt x="514" y="438"/>
                      </a:cubicBezTo>
                      <a:cubicBezTo>
                        <a:pt x="514" y="442"/>
                        <a:pt x="515" y="446"/>
                        <a:pt x="516" y="450"/>
                      </a:cubicBezTo>
                      <a:cubicBezTo>
                        <a:pt x="517" y="454"/>
                        <a:pt x="518" y="459"/>
                        <a:pt x="519" y="463"/>
                      </a:cubicBezTo>
                      <a:cubicBezTo>
                        <a:pt x="519" y="465"/>
                        <a:pt x="519" y="468"/>
                        <a:pt x="520" y="470"/>
                      </a:cubicBezTo>
                      <a:cubicBezTo>
                        <a:pt x="521" y="475"/>
                        <a:pt x="522" y="481"/>
                        <a:pt x="522" y="486"/>
                      </a:cubicBezTo>
                      <a:cubicBezTo>
                        <a:pt x="523" y="488"/>
                        <a:pt x="523" y="491"/>
                        <a:pt x="523" y="493"/>
                      </a:cubicBezTo>
                      <a:cubicBezTo>
                        <a:pt x="524" y="497"/>
                        <a:pt x="524" y="500"/>
                        <a:pt x="525" y="504"/>
                      </a:cubicBezTo>
                      <a:cubicBezTo>
                        <a:pt x="525" y="511"/>
                        <a:pt x="526" y="519"/>
                        <a:pt x="527" y="527"/>
                      </a:cubicBezTo>
                      <a:cubicBezTo>
                        <a:pt x="527" y="530"/>
                        <a:pt x="527" y="533"/>
                        <a:pt x="527" y="536"/>
                      </a:cubicBezTo>
                      <a:cubicBezTo>
                        <a:pt x="528" y="543"/>
                        <a:pt x="528" y="550"/>
                        <a:pt x="528" y="557"/>
                      </a:cubicBezTo>
                      <a:cubicBezTo>
                        <a:pt x="528" y="560"/>
                        <a:pt x="529" y="563"/>
                        <a:pt x="529" y="566"/>
                      </a:cubicBezTo>
                      <a:cubicBezTo>
                        <a:pt x="529" y="570"/>
                        <a:pt x="529" y="575"/>
                        <a:pt x="528" y="579"/>
                      </a:cubicBezTo>
                      <a:cubicBezTo>
                        <a:pt x="528" y="580"/>
                        <a:pt x="528" y="581"/>
                        <a:pt x="528" y="582"/>
                      </a:cubicBezTo>
                      <a:cubicBezTo>
                        <a:pt x="528" y="586"/>
                        <a:pt x="528" y="590"/>
                        <a:pt x="528" y="594"/>
                      </a:cubicBezTo>
                      <a:cubicBezTo>
                        <a:pt x="527" y="596"/>
                        <a:pt x="527" y="597"/>
                        <a:pt x="527" y="599"/>
                      </a:cubicBezTo>
                      <a:cubicBezTo>
                        <a:pt x="527" y="602"/>
                        <a:pt x="526" y="606"/>
                        <a:pt x="526" y="609"/>
                      </a:cubicBezTo>
                      <a:cubicBezTo>
                        <a:pt x="526" y="611"/>
                        <a:pt x="526" y="613"/>
                        <a:pt x="525" y="614"/>
                      </a:cubicBezTo>
                      <a:cubicBezTo>
                        <a:pt x="525" y="619"/>
                        <a:pt x="524" y="625"/>
                        <a:pt x="523" y="630"/>
                      </a:cubicBezTo>
                      <a:cubicBezTo>
                        <a:pt x="523" y="631"/>
                        <a:pt x="523" y="632"/>
                        <a:pt x="522" y="633"/>
                      </a:cubicBezTo>
                      <a:cubicBezTo>
                        <a:pt x="521" y="639"/>
                        <a:pt x="520" y="645"/>
                        <a:pt x="519" y="651"/>
                      </a:cubicBezTo>
                      <a:cubicBezTo>
                        <a:pt x="519" y="653"/>
                        <a:pt x="518" y="654"/>
                        <a:pt x="518" y="655"/>
                      </a:cubicBezTo>
                      <a:cubicBezTo>
                        <a:pt x="516" y="663"/>
                        <a:pt x="514" y="671"/>
                        <a:pt x="512" y="680"/>
                      </a:cubicBezTo>
                      <a:cubicBezTo>
                        <a:pt x="512" y="681"/>
                        <a:pt x="511" y="681"/>
                        <a:pt x="511" y="682"/>
                      </a:cubicBezTo>
                      <a:cubicBezTo>
                        <a:pt x="509" y="692"/>
                        <a:pt x="506" y="701"/>
                        <a:pt x="503" y="711"/>
                      </a:cubicBezTo>
                      <a:cubicBezTo>
                        <a:pt x="502" y="712"/>
                        <a:pt x="502" y="714"/>
                        <a:pt x="501" y="716"/>
                      </a:cubicBezTo>
                      <a:cubicBezTo>
                        <a:pt x="500" y="720"/>
                        <a:pt x="499" y="724"/>
                        <a:pt x="497" y="728"/>
                      </a:cubicBezTo>
                      <a:cubicBezTo>
                        <a:pt x="496" y="730"/>
                        <a:pt x="496" y="732"/>
                        <a:pt x="495" y="734"/>
                      </a:cubicBezTo>
                      <a:cubicBezTo>
                        <a:pt x="494" y="739"/>
                        <a:pt x="492" y="743"/>
                        <a:pt x="490" y="747"/>
                      </a:cubicBezTo>
                      <a:cubicBezTo>
                        <a:pt x="490" y="749"/>
                        <a:pt x="489" y="750"/>
                        <a:pt x="489" y="752"/>
                      </a:cubicBezTo>
                      <a:cubicBezTo>
                        <a:pt x="486" y="760"/>
                        <a:pt x="483" y="767"/>
                        <a:pt x="480" y="775"/>
                      </a:cubicBezTo>
                      <a:cubicBezTo>
                        <a:pt x="479" y="776"/>
                        <a:pt x="479" y="778"/>
                        <a:pt x="478" y="779"/>
                      </a:cubicBezTo>
                      <a:cubicBezTo>
                        <a:pt x="475" y="787"/>
                        <a:pt x="472" y="795"/>
                        <a:pt x="468" y="803"/>
                      </a:cubicBezTo>
                      <a:cubicBezTo>
                        <a:pt x="468" y="803"/>
                        <a:pt x="468" y="803"/>
                        <a:pt x="468" y="803"/>
                      </a:cubicBezTo>
                      <a:cubicBezTo>
                        <a:pt x="463" y="814"/>
                        <a:pt x="458" y="826"/>
                        <a:pt x="452" y="838"/>
                      </a:cubicBezTo>
                      <a:cubicBezTo>
                        <a:pt x="452" y="839"/>
                        <a:pt x="452" y="840"/>
                        <a:pt x="451" y="841"/>
                      </a:cubicBezTo>
                      <a:cubicBezTo>
                        <a:pt x="446" y="852"/>
                        <a:pt x="441" y="863"/>
                        <a:pt x="435" y="874"/>
                      </a:cubicBezTo>
                      <a:cubicBezTo>
                        <a:pt x="435" y="875"/>
                        <a:pt x="434" y="877"/>
                        <a:pt x="433" y="878"/>
                      </a:cubicBezTo>
                      <a:cubicBezTo>
                        <a:pt x="429" y="886"/>
                        <a:pt x="425" y="894"/>
                        <a:pt x="421" y="901"/>
                      </a:cubicBezTo>
                      <a:cubicBezTo>
                        <a:pt x="421" y="902"/>
                        <a:pt x="420" y="903"/>
                        <a:pt x="420" y="904"/>
                      </a:cubicBezTo>
                      <a:cubicBezTo>
                        <a:pt x="416" y="912"/>
                        <a:pt x="412" y="919"/>
                        <a:pt x="408" y="926"/>
                      </a:cubicBezTo>
                      <a:cubicBezTo>
                        <a:pt x="408" y="927"/>
                        <a:pt x="407" y="928"/>
                        <a:pt x="406" y="930"/>
                      </a:cubicBezTo>
                      <a:cubicBezTo>
                        <a:pt x="402" y="937"/>
                        <a:pt x="398" y="945"/>
                        <a:pt x="394" y="953"/>
                      </a:cubicBezTo>
                      <a:cubicBezTo>
                        <a:pt x="393" y="954"/>
                        <a:pt x="392" y="956"/>
                        <a:pt x="391" y="957"/>
                      </a:cubicBezTo>
                      <a:cubicBezTo>
                        <a:pt x="387" y="965"/>
                        <a:pt x="383" y="973"/>
                        <a:pt x="378" y="980"/>
                      </a:cubicBezTo>
                      <a:cubicBezTo>
                        <a:pt x="378" y="981"/>
                        <a:pt x="378" y="981"/>
                        <a:pt x="378" y="981"/>
                      </a:cubicBezTo>
                      <a:cubicBezTo>
                        <a:pt x="370" y="995"/>
                        <a:pt x="362" y="1009"/>
                        <a:pt x="354" y="1022"/>
                      </a:cubicBezTo>
                      <a:cubicBezTo>
                        <a:pt x="353" y="1023"/>
                        <a:pt x="353" y="1024"/>
                        <a:pt x="352" y="1024"/>
                      </a:cubicBezTo>
                      <a:cubicBezTo>
                        <a:pt x="344" y="1038"/>
                        <a:pt x="336" y="1051"/>
                        <a:pt x="328" y="1064"/>
                      </a:cubicBezTo>
                      <a:cubicBezTo>
                        <a:pt x="328" y="1065"/>
                        <a:pt x="327" y="1066"/>
                        <a:pt x="326" y="1067"/>
                      </a:cubicBezTo>
                      <a:cubicBezTo>
                        <a:pt x="318" y="1080"/>
                        <a:pt x="310" y="1093"/>
                        <a:pt x="302" y="1105"/>
                      </a:cubicBezTo>
                      <a:cubicBezTo>
                        <a:pt x="302" y="1106"/>
                        <a:pt x="301" y="1106"/>
                        <a:pt x="301" y="1107"/>
                      </a:cubicBezTo>
                      <a:cubicBezTo>
                        <a:pt x="293" y="1120"/>
                        <a:pt x="285" y="1132"/>
                        <a:pt x="277" y="1144"/>
                      </a:cubicBezTo>
                      <a:cubicBezTo>
                        <a:pt x="276" y="1144"/>
                        <a:pt x="276" y="1145"/>
                        <a:pt x="276" y="1145"/>
                      </a:cubicBezTo>
                      <a:cubicBezTo>
                        <a:pt x="272" y="1152"/>
                        <a:pt x="267" y="1158"/>
                        <a:pt x="263" y="1164"/>
                      </a:cubicBezTo>
                      <a:cubicBezTo>
                        <a:pt x="262" y="1166"/>
                        <a:pt x="261" y="1167"/>
                        <a:pt x="260" y="1168"/>
                      </a:cubicBezTo>
                      <a:cubicBezTo>
                        <a:pt x="256" y="1175"/>
                        <a:pt x="252" y="1181"/>
                        <a:pt x="248" y="1187"/>
                      </a:cubicBezTo>
                      <a:cubicBezTo>
                        <a:pt x="247" y="1187"/>
                        <a:pt x="247" y="1188"/>
                        <a:pt x="247" y="1189"/>
                      </a:cubicBezTo>
                      <a:cubicBezTo>
                        <a:pt x="243" y="1194"/>
                        <a:pt x="239" y="1199"/>
                        <a:pt x="235" y="1205"/>
                      </a:cubicBezTo>
                      <a:cubicBezTo>
                        <a:pt x="234" y="1206"/>
                        <a:pt x="234" y="1207"/>
                        <a:pt x="233" y="1208"/>
                      </a:cubicBezTo>
                      <a:cubicBezTo>
                        <a:pt x="229" y="1214"/>
                        <a:pt x="225" y="1220"/>
                        <a:pt x="221" y="1225"/>
                      </a:cubicBezTo>
                      <a:cubicBezTo>
                        <a:pt x="220" y="1226"/>
                        <a:pt x="220" y="1227"/>
                        <a:pt x="219" y="1228"/>
                      </a:cubicBezTo>
                      <a:cubicBezTo>
                        <a:pt x="215" y="1233"/>
                        <a:pt x="212" y="1238"/>
                        <a:pt x="209" y="1243"/>
                      </a:cubicBezTo>
                      <a:cubicBezTo>
                        <a:pt x="208" y="1243"/>
                        <a:pt x="208" y="1244"/>
                        <a:pt x="207" y="1245"/>
                      </a:cubicBezTo>
                      <a:cubicBezTo>
                        <a:pt x="203" y="1250"/>
                        <a:pt x="200" y="1255"/>
                        <a:pt x="196" y="1260"/>
                      </a:cubicBezTo>
                      <a:cubicBezTo>
                        <a:pt x="195" y="1261"/>
                        <a:pt x="195" y="1262"/>
                        <a:pt x="194" y="1263"/>
                      </a:cubicBezTo>
                      <a:cubicBezTo>
                        <a:pt x="187" y="1273"/>
                        <a:pt x="180" y="1282"/>
                        <a:pt x="174" y="1291"/>
                      </a:cubicBezTo>
                      <a:cubicBezTo>
                        <a:pt x="173" y="1292"/>
                        <a:pt x="172" y="1293"/>
                        <a:pt x="172" y="1294"/>
                      </a:cubicBezTo>
                      <a:cubicBezTo>
                        <a:pt x="168" y="1298"/>
                        <a:pt x="165" y="1302"/>
                        <a:pt x="163" y="1306"/>
                      </a:cubicBezTo>
                      <a:cubicBezTo>
                        <a:pt x="162" y="1306"/>
                        <a:pt x="162" y="1307"/>
                        <a:pt x="161" y="1307"/>
                      </a:cubicBezTo>
                      <a:cubicBezTo>
                        <a:pt x="159" y="1311"/>
                        <a:pt x="156" y="1314"/>
                        <a:pt x="154" y="1318"/>
                      </a:cubicBezTo>
                      <a:cubicBezTo>
                        <a:pt x="153" y="1318"/>
                        <a:pt x="153" y="1319"/>
                        <a:pt x="152" y="1319"/>
                      </a:cubicBezTo>
                      <a:cubicBezTo>
                        <a:pt x="150" y="1323"/>
                        <a:pt x="147" y="1326"/>
                        <a:pt x="145" y="1329"/>
                      </a:cubicBezTo>
                      <a:cubicBezTo>
                        <a:pt x="145" y="1330"/>
                        <a:pt x="144" y="1330"/>
                        <a:pt x="144" y="1331"/>
                      </a:cubicBezTo>
                      <a:cubicBezTo>
                        <a:pt x="141" y="1334"/>
                        <a:pt x="139" y="1337"/>
                        <a:pt x="137" y="1339"/>
                      </a:cubicBezTo>
                      <a:cubicBezTo>
                        <a:pt x="137" y="1340"/>
                        <a:pt x="137" y="1340"/>
                        <a:pt x="137" y="1340"/>
                      </a:cubicBezTo>
                      <a:cubicBezTo>
                        <a:pt x="135" y="1343"/>
                        <a:pt x="133" y="1345"/>
                        <a:pt x="131" y="1347"/>
                      </a:cubicBezTo>
                      <a:cubicBezTo>
                        <a:pt x="131" y="1348"/>
                        <a:pt x="130" y="1348"/>
                        <a:pt x="130" y="1349"/>
                      </a:cubicBezTo>
                      <a:cubicBezTo>
                        <a:pt x="126" y="1353"/>
                        <a:pt x="124" y="1357"/>
                        <a:pt x="121" y="1360"/>
                      </a:cubicBezTo>
                      <a:cubicBezTo>
                        <a:pt x="121" y="1360"/>
                        <a:pt x="121" y="1360"/>
                        <a:pt x="121" y="1360"/>
                      </a:cubicBezTo>
                      <a:cubicBezTo>
                        <a:pt x="120" y="1362"/>
                        <a:pt x="119" y="1363"/>
                        <a:pt x="118" y="1364"/>
                      </a:cubicBezTo>
                      <a:cubicBezTo>
                        <a:pt x="118" y="1364"/>
                        <a:pt x="118" y="1365"/>
                        <a:pt x="117" y="1365"/>
                      </a:cubicBezTo>
                      <a:cubicBezTo>
                        <a:pt x="268" y="1331"/>
                        <a:pt x="268" y="1331"/>
                        <a:pt x="268" y="1331"/>
                      </a:cubicBezTo>
                      <a:cubicBezTo>
                        <a:pt x="269" y="1330"/>
                        <a:pt x="270" y="1329"/>
                        <a:pt x="272" y="1327"/>
                      </a:cubicBezTo>
                      <a:cubicBezTo>
                        <a:pt x="272" y="1327"/>
                        <a:pt x="272" y="1326"/>
                        <a:pt x="272" y="1326"/>
                      </a:cubicBezTo>
                      <a:cubicBezTo>
                        <a:pt x="274" y="1323"/>
                        <a:pt x="277" y="1320"/>
                        <a:pt x="281" y="1315"/>
                      </a:cubicBezTo>
                      <a:cubicBezTo>
                        <a:pt x="281" y="1315"/>
                        <a:pt x="281" y="1314"/>
                        <a:pt x="282" y="1314"/>
                      </a:cubicBezTo>
                      <a:cubicBezTo>
                        <a:pt x="284" y="1311"/>
                        <a:pt x="285" y="1309"/>
                        <a:pt x="287" y="1306"/>
                      </a:cubicBezTo>
                      <a:cubicBezTo>
                        <a:pt x="288" y="1306"/>
                        <a:pt x="288" y="1306"/>
                        <a:pt x="288" y="1306"/>
                      </a:cubicBezTo>
                      <a:cubicBezTo>
                        <a:pt x="290" y="1303"/>
                        <a:pt x="292" y="1300"/>
                        <a:pt x="294" y="1298"/>
                      </a:cubicBezTo>
                      <a:cubicBezTo>
                        <a:pt x="295" y="1297"/>
                        <a:pt x="295" y="1296"/>
                        <a:pt x="296" y="1295"/>
                      </a:cubicBezTo>
                      <a:cubicBezTo>
                        <a:pt x="298" y="1292"/>
                        <a:pt x="300" y="1289"/>
                        <a:pt x="303" y="1286"/>
                      </a:cubicBezTo>
                      <a:cubicBezTo>
                        <a:pt x="303" y="1285"/>
                        <a:pt x="304" y="1285"/>
                        <a:pt x="304" y="1284"/>
                      </a:cubicBezTo>
                      <a:cubicBezTo>
                        <a:pt x="307" y="1281"/>
                        <a:pt x="309" y="1277"/>
                        <a:pt x="312" y="1274"/>
                      </a:cubicBezTo>
                      <a:cubicBezTo>
                        <a:pt x="312" y="1273"/>
                        <a:pt x="313" y="1273"/>
                        <a:pt x="313" y="1272"/>
                      </a:cubicBezTo>
                      <a:cubicBezTo>
                        <a:pt x="316" y="1268"/>
                        <a:pt x="319" y="1264"/>
                        <a:pt x="322" y="1260"/>
                      </a:cubicBezTo>
                      <a:cubicBezTo>
                        <a:pt x="323" y="1259"/>
                        <a:pt x="323" y="1258"/>
                        <a:pt x="324" y="1257"/>
                      </a:cubicBezTo>
                      <a:cubicBezTo>
                        <a:pt x="327" y="1253"/>
                        <a:pt x="331" y="1249"/>
                        <a:pt x="334" y="1244"/>
                      </a:cubicBezTo>
                      <a:cubicBezTo>
                        <a:pt x="334" y="1244"/>
                        <a:pt x="334" y="1244"/>
                        <a:pt x="334" y="1244"/>
                      </a:cubicBezTo>
                      <a:cubicBezTo>
                        <a:pt x="337" y="1239"/>
                        <a:pt x="341" y="1235"/>
                        <a:pt x="344" y="1230"/>
                      </a:cubicBezTo>
                      <a:cubicBezTo>
                        <a:pt x="345" y="1229"/>
                        <a:pt x="346" y="1228"/>
                        <a:pt x="347" y="1226"/>
                      </a:cubicBezTo>
                      <a:cubicBezTo>
                        <a:pt x="350" y="1222"/>
                        <a:pt x="354" y="1217"/>
                        <a:pt x="358" y="1211"/>
                      </a:cubicBezTo>
                      <a:cubicBezTo>
                        <a:pt x="358" y="1211"/>
                        <a:pt x="359" y="1210"/>
                        <a:pt x="359" y="1209"/>
                      </a:cubicBezTo>
                      <a:cubicBezTo>
                        <a:pt x="363" y="1204"/>
                        <a:pt x="366" y="1200"/>
                        <a:pt x="369" y="1195"/>
                      </a:cubicBezTo>
                      <a:cubicBezTo>
                        <a:pt x="370" y="1194"/>
                        <a:pt x="371" y="1193"/>
                        <a:pt x="372" y="1191"/>
                      </a:cubicBezTo>
                      <a:cubicBezTo>
                        <a:pt x="376" y="1186"/>
                        <a:pt x="379" y="1180"/>
                        <a:pt x="383" y="1175"/>
                      </a:cubicBezTo>
                      <a:cubicBezTo>
                        <a:pt x="384" y="1174"/>
                        <a:pt x="385" y="1172"/>
                        <a:pt x="386" y="1171"/>
                      </a:cubicBezTo>
                      <a:cubicBezTo>
                        <a:pt x="390" y="1166"/>
                        <a:pt x="393" y="1160"/>
                        <a:pt x="397" y="1155"/>
                      </a:cubicBezTo>
                      <a:cubicBezTo>
                        <a:pt x="398" y="1154"/>
                        <a:pt x="398" y="1154"/>
                        <a:pt x="399" y="1153"/>
                      </a:cubicBezTo>
                      <a:cubicBezTo>
                        <a:pt x="403" y="1147"/>
                        <a:pt x="407" y="1141"/>
                        <a:pt x="411" y="1135"/>
                      </a:cubicBezTo>
                      <a:cubicBezTo>
                        <a:pt x="412" y="1133"/>
                        <a:pt x="413" y="1132"/>
                        <a:pt x="414" y="1130"/>
                      </a:cubicBezTo>
                      <a:cubicBezTo>
                        <a:pt x="418" y="1124"/>
                        <a:pt x="422" y="1118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35" y="1098"/>
                        <a:pt x="443" y="1086"/>
                        <a:pt x="451" y="1073"/>
                      </a:cubicBezTo>
                      <a:cubicBezTo>
                        <a:pt x="452" y="1073"/>
                        <a:pt x="452" y="1072"/>
                        <a:pt x="453" y="1072"/>
                      </a:cubicBezTo>
                      <a:cubicBezTo>
                        <a:pt x="461" y="1059"/>
                        <a:pt x="469" y="1046"/>
                        <a:pt x="477" y="1033"/>
                      </a:cubicBezTo>
                      <a:cubicBezTo>
                        <a:pt x="478" y="1032"/>
                        <a:pt x="478" y="1031"/>
                        <a:pt x="479" y="1030"/>
                      </a:cubicBezTo>
                      <a:cubicBezTo>
                        <a:pt x="487" y="1017"/>
                        <a:pt x="495" y="1004"/>
                        <a:pt x="503" y="991"/>
                      </a:cubicBezTo>
                      <a:cubicBezTo>
                        <a:pt x="503" y="990"/>
                        <a:pt x="504" y="989"/>
                        <a:pt x="504" y="989"/>
                      </a:cubicBezTo>
                      <a:cubicBezTo>
                        <a:pt x="512" y="975"/>
                        <a:pt x="521" y="961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33" y="939"/>
                        <a:pt x="538" y="931"/>
                        <a:pt x="542" y="924"/>
                      </a:cubicBezTo>
                      <a:cubicBezTo>
                        <a:pt x="543" y="922"/>
                        <a:pt x="544" y="920"/>
                        <a:pt x="545" y="919"/>
                      </a:cubicBezTo>
                      <a:cubicBezTo>
                        <a:pt x="549" y="911"/>
                        <a:pt x="553" y="904"/>
                        <a:pt x="557" y="896"/>
                      </a:cubicBezTo>
                      <a:cubicBezTo>
                        <a:pt x="558" y="895"/>
                        <a:pt x="558" y="894"/>
                        <a:pt x="559" y="892"/>
                      </a:cubicBezTo>
                      <a:cubicBezTo>
                        <a:pt x="563" y="885"/>
                        <a:pt x="567" y="878"/>
                        <a:pt x="570" y="871"/>
                      </a:cubicBezTo>
                      <a:cubicBezTo>
                        <a:pt x="571" y="870"/>
                        <a:pt x="571" y="869"/>
                        <a:pt x="572" y="868"/>
                      </a:cubicBezTo>
                      <a:cubicBezTo>
                        <a:pt x="576" y="860"/>
                        <a:pt x="580" y="852"/>
                        <a:pt x="584" y="845"/>
                      </a:cubicBezTo>
                      <a:cubicBezTo>
                        <a:pt x="584" y="844"/>
                        <a:pt x="585" y="843"/>
                        <a:pt x="585" y="842"/>
                      </a:cubicBezTo>
                      <a:cubicBezTo>
                        <a:pt x="585" y="842"/>
                        <a:pt x="586" y="841"/>
                        <a:pt x="586" y="840"/>
                      </a:cubicBezTo>
                      <a:cubicBezTo>
                        <a:pt x="591" y="829"/>
                        <a:pt x="597" y="818"/>
                        <a:pt x="602" y="807"/>
                      </a:cubicBezTo>
                      <a:cubicBezTo>
                        <a:pt x="602" y="806"/>
                        <a:pt x="603" y="805"/>
                        <a:pt x="603" y="804"/>
                      </a:cubicBezTo>
                      <a:cubicBezTo>
                        <a:pt x="609" y="793"/>
                        <a:pt x="614" y="781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22" y="761"/>
                        <a:pt x="625" y="753"/>
                        <a:pt x="629" y="746"/>
                      </a:cubicBezTo>
                      <a:cubicBezTo>
                        <a:pt x="629" y="744"/>
                        <a:pt x="630" y="743"/>
                        <a:pt x="630" y="741"/>
                      </a:cubicBezTo>
                      <a:cubicBezTo>
                        <a:pt x="633" y="734"/>
                        <a:pt x="636" y="726"/>
                        <a:pt x="639" y="719"/>
                      </a:cubicBezTo>
                      <a:cubicBezTo>
                        <a:pt x="639" y="718"/>
                        <a:pt x="640" y="718"/>
                        <a:pt x="640" y="717"/>
                      </a:cubicBezTo>
                      <a:cubicBezTo>
                        <a:pt x="640" y="716"/>
                        <a:pt x="641" y="715"/>
                        <a:pt x="641" y="713"/>
                      </a:cubicBezTo>
                      <a:cubicBezTo>
                        <a:pt x="643" y="709"/>
                        <a:pt x="644" y="705"/>
                        <a:pt x="646" y="701"/>
                      </a:cubicBezTo>
                      <a:cubicBezTo>
                        <a:pt x="646" y="699"/>
                        <a:pt x="647" y="697"/>
                        <a:pt x="648" y="695"/>
                      </a:cubicBezTo>
                      <a:cubicBezTo>
                        <a:pt x="649" y="690"/>
                        <a:pt x="651" y="686"/>
                        <a:pt x="652" y="682"/>
                      </a:cubicBezTo>
                      <a:cubicBezTo>
                        <a:pt x="652" y="681"/>
                        <a:pt x="653" y="679"/>
                        <a:pt x="653" y="678"/>
                      </a:cubicBezTo>
                      <a:cubicBezTo>
                        <a:pt x="653" y="678"/>
                        <a:pt x="653" y="677"/>
                        <a:pt x="654" y="677"/>
                      </a:cubicBezTo>
                      <a:cubicBezTo>
                        <a:pt x="657" y="667"/>
                        <a:pt x="659" y="658"/>
                        <a:pt x="662" y="649"/>
                      </a:cubicBezTo>
                      <a:cubicBezTo>
                        <a:pt x="662" y="648"/>
                        <a:pt x="662" y="647"/>
                        <a:pt x="662" y="647"/>
                      </a:cubicBezTo>
                      <a:cubicBezTo>
                        <a:pt x="662" y="647"/>
                        <a:pt x="662" y="646"/>
                        <a:pt x="663" y="646"/>
                      </a:cubicBezTo>
                      <a:cubicBezTo>
                        <a:pt x="665" y="638"/>
                        <a:pt x="667" y="630"/>
                        <a:pt x="669" y="621"/>
                      </a:cubicBezTo>
                      <a:cubicBezTo>
                        <a:pt x="669" y="621"/>
                        <a:pt x="669" y="620"/>
                        <a:pt x="669" y="619"/>
                      </a:cubicBezTo>
                      <a:cubicBezTo>
                        <a:pt x="669" y="619"/>
                        <a:pt x="669" y="618"/>
                        <a:pt x="669" y="618"/>
                      </a:cubicBezTo>
                      <a:cubicBezTo>
                        <a:pt x="671" y="611"/>
                        <a:pt x="672" y="605"/>
                        <a:pt x="673" y="599"/>
                      </a:cubicBezTo>
                      <a:cubicBezTo>
                        <a:pt x="673" y="599"/>
                        <a:pt x="673" y="599"/>
                        <a:pt x="673" y="598"/>
                      </a:cubicBezTo>
                      <a:cubicBezTo>
                        <a:pt x="673" y="598"/>
                        <a:pt x="673" y="597"/>
                        <a:pt x="674" y="596"/>
                      </a:cubicBezTo>
                      <a:cubicBezTo>
                        <a:pt x="674" y="591"/>
                        <a:pt x="675" y="586"/>
                        <a:pt x="676" y="581"/>
                      </a:cubicBezTo>
                      <a:cubicBezTo>
                        <a:pt x="676" y="580"/>
                        <a:pt x="676" y="579"/>
                        <a:pt x="676" y="578"/>
                      </a:cubicBezTo>
                      <a:cubicBezTo>
                        <a:pt x="676" y="577"/>
                        <a:pt x="676" y="576"/>
                        <a:pt x="677" y="576"/>
                      </a:cubicBezTo>
                      <a:cubicBezTo>
                        <a:pt x="677" y="572"/>
                        <a:pt x="677" y="569"/>
                        <a:pt x="678" y="565"/>
                      </a:cubicBezTo>
                      <a:cubicBezTo>
                        <a:pt x="678" y="564"/>
                        <a:pt x="678" y="563"/>
                        <a:pt x="678" y="562"/>
                      </a:cubicBezTo>
                      <a:cubicBezTo>
                        <a:pt x="678" y="561"/>
                        <a:pt x="678" y="561"/>
                        <a:pt x="678" y="560"/>
                      </a:cubicBezTo>
                      <a:cubicBezTo>
                        <a:pt x="678" y="556"/>
                        <a:pt x="679" y="552"/>
                        <a:pt x="679" y="548"/>
                      </a:cubicBezTo>
                      <a:cubicBezTo>
                        <a:pt x="679" y="548"/>
                        <a:pt x="679" y="547"/>
                        <a:pt x="679" y="546"/>
                      </a:cubicBezTo>
                      <a:cubicBezTo>
                        <a:pt x="679" y="546"/>
                        <a:pt x="679" y="546"/>
                        <a:pt x="679" y="546"/>
                      </a:cubicBezTo>
                      <a:cubicBezTo>
                        <a:pt x="679" y="541"/>
                        <a:pt x="679" y="537"/>
                        <a:pt x="679" y="532"/>
                      </a:cubicBezTo>
                      <a:cubicBezTo>
                        <a:pt x="679" y="531"/>
                        <a:pt x="679" y="530"/>
                        <a:pt x="679" y="529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48" name="Freeform 343">
                  <a:extLst>
                    <a:ext uri="{FF2B5EF4-FFF2-40B4-BE49-F238E27FC236}">
                      <a16:creationId xmlns:a16="http://schemas.microsoft.com/office/drawing/2014/main" id="{71EBAC9C-C85A-4782-A83E-67342FA5D93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25926" y="919163"/>
                  <a:ext cx="3178175" cy="5086350"/>
                </a:xfrm>
                <a:custGeom>
                  <a:avLst/>
                  <a:gdLst>
                    <a:gd name="T0" fmla="*/ 416 w 842"/>
                    <a:gd name="T1" fmla="*/ 19 h 1349"/>
                    <a:gd name="T2" fmla="*/ 840 w 842"/>
                    <a:gd name="T3" fmla="*/ 550 h 1349"/>
                    <a:gd name="T4" fmla="*/ 428 w 842"/>
                    <a:gd name="T5" fmla="*/ 1349 h 1349"/>
                    <a:gd name="T6" fmla="*/ 2 w 842"/>
                    <a:gd name="T7" fmla="*/ 480 h 1349"/>
                    <a:gd name="T8" fmla="*/ 416 w 842"/>
                    <a:gd name="T9" fmla="*/ 19 h 1349"/>
                    <a:gd name="T10" fmla="*/ 423 w 842"/>
                    <a:gd name="T11" fmla="*/ 714 h 1349"/>
                    <a:gd name="T12" fmla="*/ 624 w 842"/>
                    <a:gd name="T13" fmla="*/ 490 h 1349"/>
                    <a:gd name="T14" fmla="*/ 418 w 842"/>
                    <a:gd name="T15" fmla="*/ 232 h 1349"/>
                    <a:gd name="T16" fmla="*/ 217 w 842"/>
                    <a:gd name="T17" fmla="*/ 456 h 1349"/>
                    <a:gd name="T18" fmla="*/ 423 w 842"/>
                    <a:gd name="T19" fmla="*/ 714 h 1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42" h="1349">
                      <a:moveTo>
                        <a:pt x="416" y="19"/>
                      </a:moveTo>
                      <a:cubicBezTo>
                        <a:pt x="648" y="39"/>
                        <a:pt x="837" y="276"/>
                        <a:pt x="840" y="550"/>
                      </a:cubicBezTo>
                      <a:cubicBezTo>
                        <a:pt x="842" y="824"/>
                        <a:pt x="449" y="1323"/>
                        <a:pt x="428" y="1349"/>
                      </a:cubicBezTo>
                      <a:cubicBezTo>
                        <a:pt x="407" y="1319"/>
                        <a:pt x="5" y="754"/>
                        <a:pt x="2" y="480"/>
                      </a:cubicBezTo>
                      <a:cubicBezTo>
                        <a:pt x="0" y="206"/>
                        <a:pt x="185" y="0"/>
                        <a:pt x="416" y="19"/>
                      </a:cubicBezTo>
                      <a:close/>
                      <a:moveTo>
                        <a:pt x="423" y="714"/>
                      </a:moveTo>
                      <a:cubicBezTo>
                        <a:pt x="535" y="723"/>
                        <a:pt x="625" y="623"/>
                        <a:pt x="624" y="490"/>
                      </a:cubicBezTo>
                      <a:cubicBezTo>
                        <a:pt x="623" y="357"/>
                        <a:pt x="531" y="241"/>
                        <a:pt x="418" y="232"/>
                      </a:cubicBezTo>
                      <a:cubicBezTo>
                        <a:pt x="306" y="222"/>
                        <a:pt x="216" y="323"/>
                        <a:pt x="217" y="456"/>
                      </a:cubicBezTo>
                      <a:cubicBezTo>
                        <a:pt x="218" y="589"/>
                        <a:pt x="310" y="704"/>
                        <a:pt x="423" y="714"/>
                      </a:cubicBezTo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DC0D669D-B351-4187-91E5-41158F2C1299}"/>
                </a:ext>
              </a:extLst>
            </p:cNvPr>
            <p:cNvGrpSpPr/>
            <p:nvPr/>
          </p:nvGrpSpPr>
          <p:grpSpPr>
            <a:xfrm>
              <a:off x="1976845" y="1913818"/>
              <a:ext cx="6748162" cy="352682"/>
              <a:chOff x="1976845" y="1484784"/>
              <a:chExt cx="6748162" cy="352682"/>
            </a:xfrm>
          </p:grpSpPr>
          <p:sp>
            <p:nvSpPr>
              <p:cNvPr id="39" name="Rectangle 10">
                <a:extLst>
                  <a:ext uri="{FF2B5EF4-FFF2-40B4-BE49-F238E27FC236}">
                    <a16:creationId xmlns:a16="http://schemas.microsoft.com/office/drawing/2014/main" id="{8A53F96B-0B30-4FDC-91F9-FEBDB8DCC4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2951" y="1484784"/>
                <a:ext cx="6372056" cy="31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914217">
                  <a:lnSpc>
                    <a:spcPct val="150000"/>
                  </a:lnSpc>
                </a:pP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시민의 고른 문화혜택을 위한 기획공연 </a:t>
                </a:r>
                <a:r>
                  <a:rPr lang="ko-KR" altLang="en-US" sz="1600" dirty="0" err="1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권역별</a:t>
                </a: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 배정 및 장르 다양화</a:t>
                </a:r>
                <a:endParaRPr lang="en-US" altLang="ko-KR" sz="16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endParaRPr>
              </a:p>
            </p:txBody>
          </p:sp>
          <p:grpSp>
            <p:nvGrpSpPr>
              <p:cNvPr id="40" name="그룹 39">
                <a:extLst>
                  <a:ext uri="{FF2B5EF4-FFF2-40B4-BE49-F238E27FC236}">
                    <a16:creationId xmlns:a16="http://schemas.microsoft.com/office/drawing/2014/main" id="{963C78BC-CDCD-46BF-9C27-C11BC1F09909}"/>
                  </a:ext>
                </a:extLst>
              </p:cNvPr>
              <p:cNvGrpSpPr/>
              <p:nvPr/>
            </p:nvGrpSpPr>
            <p:grpSpPr>
              <a:xfrm>
                <a:off x="1976845" y="1539125"/>
                <a:ext cx="327035" cy="298341"/>
                <a:chOff x="4225926" y="868363"/>
                <a:chExt cx="3725855" cy="5146675"/>
              </a:xfrm>
            </p:grpSpPr>
            <p:sp>
              <p:nvSpPr>
                <p:cNvPr id="41" name="Freeform 341">
                  <a:extLst>
                    <a:ext uri="{FF2B5EF4-FFF2-40B4-BE49-F238E27FC236}">
                      <a16:creationId xmlns:a16="http://schemas.microsoft.com/office/drawing/2014/main" id="{F9333319-FCE2-4185-813C-225C1E878B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108" y="1599338"/>
                  <a:ext cx="1660000" cy="2090876"/>
                </a:xfrm>
                <a:custGeom>
                  <a:avLst/>
                  <a:gdLst>
                    <a:gd name="T0" fmla="*/ 232 w 407"/>
                    <a:gd name="T1" fmla="*/ 513 h 513"/>
                    <a:gd name="T2" fmla="*/ 257 w 407"/>
                    <a:gd name="T3" fmla="*/ 509 h 513"/>
                    <a:gd name="T4" fmla="*/ 382 w 407"/>
                    <a:gd name="T5" fmla="*/ 479 h 513"/>
                    <a:gd name="T6" fmla="*/ 345 w 407"/>
                    <a:gd name="T7" fmla="*/ 478 h 513"/>
                    <a:gd name="T8" fmla="*/ 324 w 407"/>
                    <a:gd name="T9" fmla="*/ 473 h 513"/>
                    <a:gd name="T10" fmla="*/ 304 w 407"/>
                    <a:gd name="T11" fmla="*/ 467 h 513"/>
                    <a:gd name="T12" fmla="*/ 285 w 407"/>
                    <a:gd name="T13" fmla="*/ 458 h 513"/>
                    <a:gd name="T14" fmla="*/ 266 w 407"/>
                    <a:gd name="T15" fmla="*/ 446 h 513"/>
                    <a:gd name="T16" fmla="*/ 244 w 407"/>
                    <a:gd name="T17" fmla="*/ 430 h 513"/>
                    <a:gd name="T18" fmla="*/ 220 w 407"/>
                    <a:gd name="T19" fmla="*/ 406 h 513"/>
                    <a:gd name="T20" fmla="*/ 198 w 407"/>
                    <a:gd name="T21" fmla="*/ 377 h 513"/>
                    <a:gd name="T22" fmla="*/ 186 w 407"/>
                    <a:gd name="T23" fmla="*/ 357 h 513"/>
                    <a:gd name="T24" fmla="*/ 175 w 407"/>
                    <a:gd name="T25" fmla="*/ 335 h 513"/>
                    <a:gd name="T26" fmla="*/ 166 w 407"/>
                    <a:gd name="T27" fmla="*/ 312 h 513"/>
                    <a:gd name="T28" fmla="*/ 156 w 407"/>
                    <a:gd name="T29" fmla="*/ 274 h 513"/>
                    <a:gd name="T30" fmla="*/ 151 w 407"/>
                    <a:gd name="T31" fmla="*/ 240 h 513"/>
                    <a:gd name="T32" fmla="*/ 151 w 407"/>
                    <a:gd name="T33" fmla="*/ 203 h 513"/>
                    <a:gd name="T34" fmla="*/ 156 w 407"/>
                    <a:gd name="T35" fmla="*/ 162 h 513"/>
                    <a:gd name="T36" fmla="*/ 167 w 407"/>
                    <a:gd name="T37" fmla="*/ 125 h 513"/>
                    <a:gd name="T38" fmla="*/ 183 w 407"/>
                    <a:gd name="T39" fmla="*/ 91 h 513"/>
                    <a:gd name="T40" fmla="*/ 202 w 407"/>
                    <a:gd name="T41" fmla="*/ 64 h 513"/>
                    <a:gd name="T42" fmla="*/ 226 w 407"/>
                    <a:gd name="T43" fmla="*/ 39 h 513"/>
                    <a:gd name="T44" fmla="*/ 254 w 407"/>
                    <a:gd name="T45" fmla="*/ 18 h 513"/>
                    <a:gd name="T46" fmla="*/ 282 w 407"/>
                    <a:gd name="T47" fmla="*/ 6 h 513"/>
                    <a:gd name="T48" fmla="*/ 136 w 407"/>
                    <a:gd name="T49" fmla="*/ 38 h 513"/>
                    <a:gd name="T50" fmla="*/ 104 w 407"/>
                    <a:gd name="T51" fmla="*/ 52 h 513"/>
                    <a:gd name="T52" fmla="*/ 79 w 407"/>
                    <a:gd name="T53" fmla="*/ 70 h 513"/>
                    <a:gd name="T54" fmla="*/ 64 w 407"/>
                    <a:gd name="T55" fmla="*/ 83 h 513"/>
                    <a:gd name="T56" fmla="*/ 45 w 407"/>
                    <a:gd name="T57" fmla="*/ 105 h 513"/>
                    <a:gd name="T58" fmla="*/ 32 w 407"/>
                    <a:gd name="T59" fmla="*/ 125 h 513"/>
                    <a:gd name="T60" fmla="*/ 23 w 407"/>
                    <a:gd name="T61" fmla="*/ 143 h 513"/>
                    <a:gd name="T62" fmla="*/ 16 w 407"/>
                    <a:gd name="T63" fmla="*/ 160 h 513"/>
                    <a:gd name="T64" fmla="*/ 9 w 407"/>
                    <a:gd name="T65" fmla="*/ 182 h 513"/>
                    <a:gd name="T66" fmla="*/ 4 w 407"/>
                    <a:gd name="T67" fmla="*/ 205 h 513"/>
                    <a:gd name="T68" fmla="*/ 1 w 407"/>
                    <a:gd name="T69" fmla="*/ 229 h 513"/>
                    <a:gd name="T70" fmla="*/ 0 w 407"/>
                    <a:gd name="T71" fmla="*/ 255 h 513"/>
                    <a:gd name="T72" fmla="*/ 1 w 407"/>
                    <a:gd name="T73" fmla="*/ 271 h 513"/>
                    <a:gd name="T74" fmla="*/ 2 w 407"/>
                    <a:gd name="T75" fmla="*/ 289 h 513"/>
                    <a:gd name="T76" fmla="*/ 10 w 407"/>
                    <a:gd name="T77" fmla="*/ 329 h 513"/>
                    <a:gd name="T78" fmla="*/ 15 w 407"/>
                    <a:gd name="T79" fmla="*/ 346 h 513"/>
                    <a:gd name="T80" fmla="*/ 24 w 407"/>
                    <a:gd name="T81" fmla="*/ 369 h 513"/>
                    <a:gd name="T82" fmla="*/ 35 w 407"/>
                    <a:gd name="T83" fmla="*/ 391 h 513"/>
                    <a:gd name="T84" fmla="*/ 47 w 407"/>
                    <a:gd name="T85" fmla="*/ 411 h 513"/>
                    <a:gd name="T86" fmla="*/ 69 w 407"/>
                    <a:gd name="T87" fmla="*/ 439 h 513"/>
                    <a:gd name="T88" fmla="*/ 81 w 407"/>
                    <a:gd name="T89" fmla="*/ 452 h 513"/>
                    <a:gd name="T90" fmla="*/ 94 w 407"/>
                    <a:gd name="T91" fmla="*/ 464 h 513"/>
                    <a:gd name="T92" fmla="*/ 111 w 407"/>
                    <a:gd name="T93" fmla="*/ 477 h 513"/>
                    <a:gd name="T94" fmla="*/ 123 w 407"/>
                    <a:gd name="T95" fmla="*/ 485 h 513"/>
                    <a:gd name="T96" fmla="*/ 134 w 407"/>
                    <a:gd name="T97" fmla="*/ 491 h 513"/>
                    <a:gd name="T98" fmla="*/ 149 w 407"/>
                    <a:gd name="T99" fmla="*/ 498 h 513"/>
                    <a:gd name="T100" fmla="*/ 162 w 407"/>
                    <a:gd name="T101" fmla="*/ 504 h 513"/>
                    <a:gd name="T102" fmla="*/ 174 w 407"/>
                    <a:gd name="T103" fmla="*/ 507 h 513"/>
                    <a:gd name="T104" fmla="*/ 190 w 407"/>
                    <a:gd name="T105" fmla="*/ 511 h 513"/>
                    <a:gd name="T106" fmla="*/ 205 w 407"/>
                    <a:gd name="T107" fmla="*/ 513 h 5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407" h="513">
                      <a:moveTo>
                        <a:pt x="218" y="513"/>
                      </a:moveTo>
                      <a:cubicBezTo>
                        <a:pt x="218" y="513"/>
                        <a:pt x="218" y="513"/>
                        <a:pt x="218" y="513"/>
                      </a:cubicBezTo>
                      <a:cubicBezTo>
                        <a:pt x="223" y="513"/>
                        <a:pt x="227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6" y="513"/>
                        <a:pt x="241" y="512"/>
                        <a:pt x="246" y="511"/>
                      </a:cubicBezTo>
                      <a:cubicBezTo>
                        <a:pt x="246" y="511"/>
                        <a:pt x="247" y="511"/>
                        <a:pt x="247" y="511"/>
                      </a:cubicBezTo>
                      <a:cubicBezTo>
                        <a:pt x="250" y="511"/>
                        <a:pt x="253" y="510"/>
                        <a:pt x="257" y="509"/>
                      </a:cubicBezTo>
                      <a:cubicBezTo>
                        <a:pt x="407" y="476"/>
                        <a:pt x="407" y="476"/>
                        <a:pt x="407" y="476"/>
                      </a:cubicBezTo>
                      <a:cubicBezTo>
                        <a:pt x="404" y="476"/>
                        <a:pt x="400" y="477"/>
                        <a:pt x="396" y="478"/>
                      </a:cubicBezTo>
                      <a:cubicBezTo>
                        <a:pt x="392" y="478"/>
                        <a:pt x="387" y="479"/>
                        <a:pt x="382" y="479"/>
                      </a:cubicBezTo>
                      <a:cubicBezTo>
                        <a:pt x="382" y="479"/>
                        <a:pt x="382" y="479"/>
                        <a:pt x="382" y="479"/>
                      </a:cubicBezTo>
                      <a:cubicBezTo>
                        <a:pt x="378" y="480"/>
                        <a:pt x="373" y="480"/>
                        <a:pt x="369" y="480"/>
                      </a:cubicBezTo>
                      <a:cubicBezTo>
                        <a:pt x="365" y="480"/>
                        <a:pt x="361" y="479"/>
                        <a:pt x="356" y="479"/>
                      </a:cubicBezTo>
                      <a:cubicBezTo>
                        <a:pt x="356" y="479"/>
                        <a:pt x="355" y="479"/>
                        <a:pt x="355" y="479"/>
                      </a:cubicBezTo>
                      <a:cubicBezTo>
                        <a:pt x="351" y="479"/>
                        <a:pt x="348" y="478"/>
                        <a:pt x="345" y="478"/>
                      </a:cubicBezTo>
                      <a:cubicBezTo>
                        <a:pt x="344" y="478"/>
                        <a:pt x="342" y="477"/>
                        <a:pt x="341" y="477"/>
                      </a:cubicBezTo>
                      <a:cubicBezTo>
                        <a:pt x="339" y="477"/>
                        <a:pt x="337" y="476"/>
                        <a:pt x="334" y="476"/>
                      </a:cubicBezTo>
                      <a:cubicBezTo>
                        <a:pt x="333" y="476"/>
                        <a:pt x="331" y="475"/>
                        <a:pt x="330" y="475"/>
                      </a:cubicBezTo>
                      <a:cubicBezTo>
                        <a:pt x="328" y="474"/>
                        <a:pt x="326" y="474"/>
                        <a:pt x="324" y="473"/>
                      </a:cubicBezTo>
                      <a:cubicBezTo>
                        <a:pt x="322" y="473"/>
                        <a:pt x="321" y="472"/>
                        <a:pt x="319" y="472"/>
                      </a:cubicBezTo>
                      <a:cubicBezTo>
                        <a:pt x="317" y="471"/>
                        <a:pt x="316" y="471"/>
                        <a:pt x="314" y="470"/>
                      </a:cubicBezTo>
                      <a:cubicBezTo>
                        <a:pt x="312" y="470"/>
                        <a:pt x="311" y="469"/>
                        <a:pt x="309" y="469"/>
                      </a:cubicBezTo>
                      <a:cubicBezTo>
                        <a:pt x="308" y="468"/>
                        <a:pt x="306" y="467"/>
                        <a:pt x="304" y="467"/>
                      </a:cubicBezTo>
                      <a:cubicBezTo>
                        <a:pt x="303" y="466"/>
                        <a:pt x="301" y="465"/>
                        <a:pt x="299" y="465"/>
                      </a:cubicBezTo>
                      <a:cubicBezTo>
                        <a:pt x="298" y="464"/>
                        <a:pt x="296" y="463"/>
                        <a:pt x="294" y="463"/>
                      </a:cubicBezTo>
                      <a:cubicBezTo>
                        <a:pt x="293" y="462"/>
                        <a:pt x="291" y="461"/>
                        <a:pt x="290" y="460"/>
                      </a:cubicBezTo>
                      <a:cubicBezTo>
                        <a:pt x="288" y="460"/>
                        <a:pt x="286" y="459"/>
                        <a:pt x="285" y="458"/>
                      </a:cubicBezTo>
                      <a:cubicBezTo>
                        <a:pt x="283" y="457"/>
                        <a:pt x="282" y="456"/>
                        <a:pt x="280" y="455"/>
                      </a:cubicBezTo>
                      <a:cubicBezTo>
                        <a:pt x="279" y="454"/>
                        <a:pt x="277" y="454"/>
                        <a:pt x="275" y="452"/>
                      </a:cubicBezTo>
                      <a:cubicBezTo>
                        <a:pt x="274" y="452"/>
                        <a:pt x="272" y="451"/>
                        <a:pt x="271" y="450"/>
                      </a:cubicBezTo>
                      <a:cubicBezTo>
                        <a:pt x="269" y="449"/>
                        <a:pt x="267" y="448"/>
                        <a:pt x="266" y="446"/>
                      </a:cubicBezTo>
                      <a:cubicBezTo>
                        <a:pt x="264" y="446"/>
                        <a:pt x="263" y="445"/>
                        <a:pt x="262" y="444"/>
                      </a:cubicBezTo>
                      <a:cubicBezTo>
                        <a:pt x="260" y="442"/>
                        <a:pt x="258" y="441"/>
                        <a:pt x="256" y="439"/>
                      </a:cubicBezTo>
                      <a:cubicBezTo>
                        <a:pt x="255" y="439"/>
                        <a:pt x="253" y="438"/>
                        <a:pt x="252" y="437"/>
                      </a:cubicBezTo>
                      <a:cubicBezTo>
                        <a:pt x="250" y="435"/>
                        <a:pt x="247" y="433"/>
                        <a:pt x="244" y="430"/>
                      </a:cubicBezTo>
                      <a:cubicBezTo>
                        <a:pt x="244" y="430"/>
                        <a:pt x="243" y="429"/>
                        <a:pt x="243" y="429"/>
                      </a:cubicBezTo>
                      <a:cubicBezTo>
                        <a:pt x="239" y="426"/>
                        <a:pt x="236" y="423"/>
                        <a:pt x="233" y="420"/>
                      </a:cubicBezTo>
                      <a:cubicBezTo>
                        <a:pt x="232" y="419"/>
                        <a:pt x="231" y="418"/>
                        <a:pt x="230" y="417"/>
                      </a:cubicBezTo>
                      <a:cubicBezTo>
                        <a:pt x="227" y="414"/>
                        <a:pt x="223" y="410"/>
                        <a:pt x="220" y="406"/>
                      </a:cubicBezTo>
                      <a:cubicBezTo>
                        <a:pt x="220" y="406"/>
                        <a:pt x="219" y="406"/>
                        <a:pt x="219" y="405"/>
                      </a:cubicBezTo>
                      <a:cubicBezTo>
                        <a:pt x="214" y="400"/>
                        <a:pt x="209" y="393"/>
                        <a:pt x="205" y="387"/>
                      </a:cubicBezTo>
                      <a:cubicBezTo>
                        <a:pt x="204" y="386"/>
                        <a:pt x="203" y="385"/>
                        <a:pt x="203" y="384"/>
                      </a:cubicBezTo>
                      <a:cubicBezTo>
                        <a:pt x="201" y="382"/>
                        <a:pt x="199" y="380"/>
                        <a:pt x="198" y="377"/>
                      </a:cubicBezTo>
                      <a:cubicBezTo>
                        <a:pt x="197" y="376"/>
                        <a:pt x="196" y="375"/>
                        <a:pt x="195" y="374"/>
                      </a:cubicBezTo>
                      <a:cubicBezTo>
                        <a:pt x="194" y="372"/>
                        <a:pt x="193" y="369"/>
                        <a:pt x="192" y="367"/>
                      </a:cubicBezTo>
                      <a:cubicBezTo>
                        <a:pt x="191" y="366"/>
                        <a:pt x="190" y="364"/>
                        <a:pt x="189" y="363"/>
                      </a:cubicBezTo>
                      <a:cubicBezTo>
                        <a:pt x="188" y="361"/>
                        <a:pt x="187" y="359"/>
                        <a:pt x="186" y="357"/>
                      </a:cubicBezTo>
                      <a:cubicBezTo>
                        <a:pt x="185" y="355"/>
                        <a:pt x="184" y="354"/>
                        <a:pt x="183" y="352"/>
                      </a:cubicBezTo>
                      <a:cubicBezTo>
                        <a:pt x="182" y="350"/>
                        <a:pt x="181" y="348"/>
                        <a:pt x="180" y="346"/>
                      </a:cubicBezTo>
                      <a:cubicBezTo>
                        <a:pt x="179" y="345"/>
                        <a:pt x="178" y="343"/>
                        <a:pt x="178" y="341"/>
                      </a:cubicBezTo>
                      <a:cubicBezTo>
                        <a:pt x="177" y="339"/>
                        <a:pt x="176" y="337"/>
                        <a:pt x="175" y="335"/>
                      </a:cubicBezTo>
                      <a:cubicBezTo>
                        <a:pt x="174" y="333"/>
                        <a:pt x="173" y="332"/>
                        <a:pt x="173" y="330"/>
                      </a:cubicBezTo>
                      <a:cubicBezTo>
                        <a:pt x="172" y="328"/>
                        <a:pt x="171" y="326"/>
                        <a:pt x="170" y="324"/>
                      </a:cubicBezTo>
                      <a:cubicBezTo>
                        <a:pt x="170" y="322"/>
                        <a:pt x="169" y="320"/>
                        <a:pt x="168" y="319"/>
                      </a:cubicBezTo>
                      <a:cubicBezTo>
                        <a:pt x="167" y="316"/>
                        <a:pt x="167" y="314"/>
                        <a:pt x="166" y="312"/>
                      </a:cubicBezTo>
                      <a:cubicBezTo>
                        <a:pt x="165" y="310"/>
                        <a:pt x="165" y="309"/>
                        <a:pt x="164" y="307"/>
                      </a:cubicBezTo>
                      <a:cubicBezTo>
                        <a:pt x="164" y="304"/>
                        <a:pt x="163" y="302"/>
                        <a:pt x="162" y="300"/>
                      </a:cubicBezTo>
                      <a:cubicBezTo>
                        <a:pt x="162" y="298"/>
                        <a:pt x="161" y="297"/>
                        <a:pt x="161" y="295"/>
                      </a:cubicBezTo>
                      <a:cubicBezTo>
                        <a:pt x="159" y="288"/>
                        <a:pt x="157" y="281"/>
                        <a:pt x="156" y="274"/>
                      </a:cubicBezTo>
                      <a:cubicBezTo>
                        <a:pt x="156" y="273"/>
                        <a:pt x="156" y="273"/>
                        <a:pt x="155" y="272"/>
                      </a:cubicBezTo>
                      <a:cubicBezTo>
                        <a:pt x="154" y="266"/>
                        <a:pt x="154" y="261"/>
                        <a:pt x="153" y="255"/>
                      </a:cubicBezTo>
                      <a:cubicBezTo>
                        <a:pt x="153" y="254"/>
                        <a:pt x="153" y="253"/>
                        <a:pt x="152" y="251"/>
                      </a:cubicBezTo>
                      <a:cubicBezTo>
                        <a:pt x="152" y="248"/>
                        <a:pt x="152" y="244"/>
                        <a:pt x="151" y="240"/>
                      </a:cubicBezTo>
                      <a:cubicBezTo>
                        <a:pt x="151" y="239"/>
                        <a:pt x="151" y="237"/>
                        <a:pt x="151" y="236"/>
                      </a:cubicBezTo>
                      <a:cubicBezTo>
                        <a:pt x="151" y="232"/>
                        <a:pt x="151" y="229"/>
                        <a:pt x="151" y="225"/>
                      </a:cubicBezTo>
                      <a:cubicBezTo>
                        <a:pt x="151" y="224"/>
                        <a:pt x="151" y="223"/>
                        <a:pt x="151" y="221"/>
                      </a:cubicBezTo>
                      <a:cubicBezTo>
                        <a:pt x="150" y="215"/>
                        <a:pt x="151" y="209"/>
                        <a:pt x="151" y="203"/>
                      </a:cubicBezTo>
                      <a:cubicBezTo>
                        <a:pt x="151" y="201"/>
                        <a:pt x="151" y="200"/>
                        <a:pt x="151" y="199"/>
                      </a:cubicBezTo>
                      <a:cubicBezTo>
                        <a:pt x="152" y="193"/>
                        <a:pt x="152" y="187"/>
                        <a:pt x="153" y="181"/>
                      </a:cubicBezTo>
                      <a:cubicBezTo>
                        <a:pt x="153" y="180"/>
                        <a:pt x="153" y="179"/>
                        <a:pt x="153" y="178"/>
                      </a:cubicBezTo>
                      <a:cubicBezTo>
                        <a:pt x="154" y="173"/>
                        <a:pt x="155" y="167"/>
                        <a:pt x="156" y="162"/>
                      </a:cubicBezTo>
                      <a:cubicBezTo>
                        <a:pt x="156" y="161"/>
                        <a:pt x="157" y="161"/>
                        <a:pt x="157" y="160"/>
                      </a:cubicBezTo>
                      <a:cubicBezTo>
                        <a:pt x="158" y="155"/>
                        <a:pt x="159" y="149"/>
                        <a:pt x="161" y="144"/>
                      </a:cubicBezTo>
                      <a:cubicBezTo>
                        <a:pt x="161" y="143"/>
                        <a:pt x="161" y="142"/>
                        <a:pt x="162" y="140"/>
                      </a:cubicBezTo>
                      <a:cubicBezTo>
                        <a:pt x="163" y="135"/>
                        <a:pt x="165" y="130"/>
                        <a:pt x="167" y="125"/>
                      </a:cubicBezTo>
                      <a:cubicBezTo>
                        <a:pt x="167" y="124"/>
                        <a:pt x="168" y="123"/>
                        <a:pt x="168" y="122"/>
                      </a:cubicBezTo>
                      <a:cubicBezTo>
                        <a:pt x="170" y="118"/>
                        <a:pt x="172" y="114"/>
                        <a:pt x="174" y="109"/>
                      </a:cubicBezTo>
                      <a:cubicBezTo>
                        <a:pt x="174" y="108"/>
                        <a:pt x="175" y="107"/>
                        <a:pt x="175" y="106"/>
                      </a:cubicBezTo>
                      <a:cubicBezTo>
                        <a:pt x="178" y="101"/>
                        <a:pt x="180" y="96"/>
                        <a:pt x="183" y="91"/>
                      </a:cubicBezTo>
                      <a:cubicBezTo>
                        <a:pt x="183" y="91"/>
                        <a:pt x="184" y="90"/>
                        <a:pt x="184" y="90"/>
                      </a:cubicBezTo>
                      <a:cubicBezTo>
                        <a:pt x="186" y="86"/>
                        <a:pt x="189" y="81"/>
                        <a:pt x="192" y="77"/>
                      </a:cubicBezTo>
                      <a:cubicBezTo>
                        <a:pt x="193" y="75"/>
                        <a:pt x="195" y="73"/>
                        <a:pt x="196" y="71"/>
                      </a:cubicBezTo>
                      <a:cubicBezTo>
                        <a:pt x="198" y="69"/>
                        <a:pt x="200" y="66"/>
                        <a:pt x="202" y="64"/>
                      </a:cubicBezTo>
                      <a:cubicBezTo>
                        <a:pt x="205" y="60"/>
                        <a:pt x="209" y="55"/>
                        <a:pt x="213" y="51"/>
                      </a:cubicBezTo>
                      <a:cubicBezTo>
                        <a:pt x="213" y="51"/>
                        <a:pt x="214" y="50"/>
                        <a:pt x="214" y="49"/>
                      </a:cubicBezTo>
                      <a:cubicBezTo>
                        <a:pt x="215" y="49"/>
                        <a:pt x="215" y="49"/>
                        <a:pt x="216" y="48"/>
                      </a:cubicBezTo>
                      <a:cubicBezTo>
                        <a:pt x="219" y="45"/>
                        <a:pt x="222" y="42"/>
                        <a:pt x="226" y="39"/>
                      </a:cubicBezTo>
                      <a:cubicBezTo>
                        <a:pt x="227" y="38"/>
                        <a:pt x="228" y="37"/>
                        <a:pt x="229" y="36"/>
                      </a:cubicBezTo>
                      <a:cubicBezTo>
                        <a:pt x="232" y="34"/>
                        <a:pt x="235" y="31"/>
                        <a:pt x="238" y="29"/>
                      </a:cubicBezTo>
                      <a:cubicBezTo>
                        <a:pt x="239" y="28"/>
                        <a:pt x="240" y="27"/>
                        <a:pt x="242" y="27"/>
                      </a:cubicBezTo>
                      <a:cubicBezTo>
                        <a:pt x="246" y="24"/>
                        <a:pt x="250" y="21"/>
                        <a:pt x="254" y="18"/>
                      </a:cubicBezTo>
                      <a:cubicBezTo>
                        <a:pt x="255" y="18"/>
                        <a:pt x="255" y="18"/>
                        <a:pt x="255" y="18"/>
                      </a:cubicBezTo>
                      <a:cubicBezTo>
                        <a:pt x="259" y="16"/>
                        <a:pt x="263" y="14"/>
                        <a:pt x="268" y="12"/>
                      </a:cubicBezTo>
                      <a:cubicBezTo>
                        <a:pt x="269" y="11"/>
                        <a:pt x="270" y="10"/>
                        <a:pt x="272" y="10"/>
                      </a:cubicBezTo>
                      <a:cubicBezTo>
                        <a:pt x="275" y="8"/>
                        <a:pt x="279" y="7"/>
                        <a:pt x="282" y="6"/>
                      </a:cubicBezTo>
                      <a:cubicBezTo>
                        <a:pt x="283" y="5"/>
                        <a:pt x="285" y="5"/>
                        <a:pt x="286" y="4"/>
                      </a:cubicBezTo>
                      <a:cubicBezTo>
                        <a:pt x="291" y="3"/>
                        <a:pt x="296" y="1"/>
                        <a:pt x="301" y="0"/>
                      </a:cubicBezTo>
                      <a:cubicBezTo>
                        <a:pt x="150" y="34"/>
                        <a:pt x="150" y="34"/>
                        <a:pt x="150" y="34"/>
                      </a:cubicBezTo>
                      <a:cubicBezTo>
                        <a:pt x="145" y="35"/>
                        <a:pt x="140" y="37"/>
                        <a:pt x="136" y="38"/>
                      </a:cubicBezTo>
                      <a:cubicBezTo>
                        <a:pt x="134" y="39"/>
                        <a:pt x="133" y="39"/>
                        <a:pt x="131" y="40"/>
                      </a:cubicBezTo>
                      <a:cubicBezTo>
                        <a:pt x="128" y="41"/>
                        <a:pt x="125" y="42"/>
                        <a:pt x="121" y="44"/>
                      </a:cubicBezTo>
                      <a:cubicBezTo>
                        <a:pt x="120" y="44"/>
                        <a:pt x="118" y="45"/>
                        <a:pt x="117" y="45"/>
                      </a:cubicBezTo>
                      <a:cubicBezTo>
                        <a:pt x="113" y="47"/>
                        <a:pt x="109" y="49"/>
                        <a:pt x="104" y="52"/>
                      </a:cubicBezTo>
                      <a:cubicBezTo>
                        <a:pt x="104" y="52"/>
                        <a:pt x="104" y="52"/>
                        <a:pt x="104" y="52"/>
                      </a:cubicBezTo>
                      <a:cubicBezTo>
                        <a:pt x="99" y="55"/>
                        <a:pt x="95" y="57"/>
                        <a:pt x="91" y="60"/>
                      </a:cubicBezTo>
                      <a:cubicBezTo>
                        <a:pt x="90" y="61"/>
                        <a:pt x="89" y="62"/>
                        <a:pt x="87" y="63"/>
                      </a:cubicBezTo>
                      <a:cubicBezTo>
                        <a:pt x="84" y="65"/>
                        <a:pt x="81" y="67"/>
                        <a:pt x="79" y="70"/>
                      </a:cubicBezTo>
                      <a:cubicBezTo>
                        <a:pt x="77" y="71"/>
                        <a:pt x="76" y="72"/>
                        <a:pt x="75" y="73"/>
                      </a:cubicBezTo>
                      <a:cubicBezTo>
                        <a:pt x="72" y="76"/>
                        <a:pt x="68" y="79"/>
                        <a:pt x="65" y="82"/>
                      </a:cubicBezTo>
                      <a:cubicBezTo>
                        <a:pt x="65" y="82"/>
                        <a:pt x="64" y="83"/>
                        <a:pt x="64" y="83"/>
                      </a:cubicBezTo>
                      <a:cubicBezTo>
                        <a:pt x="64" y="83"/>
                        <a:pt x="64" y="83"/>
                        <a:pt x="64" y="83"/>
                      </a:cubicBezTo>
                      <a:cubicBezTo>
                        <a:pt x="63" y="84"/>
                        <a:pt x="63" y="84"/>
                        <a:pt x="62" y="85"/>
                      </a:cubicBezTo>
                      <a:cubicBezTo>
                        <a:pt x="58" y="89"/>
                        <a:pt x="54" y="93"/>
                        <a:pt x="51" y="98"/>
                      </a:cubicBezTo>
                      <a:cubicBezTo>
                        <a:pt x="50" y="98"/>
                        <a:pt x="50" y="99"/>
                        <a:pt x="50" y="99"/>
                      </a:cubicBezTo>
                      <a:cubicBezTo>
                        <a:pt x="48" y="101"/>
                        <a:pt x="47" y="103"/>
                        <a:pt x="45" y="105"/>
                      </a:cubicBezTo>
                      <a:cubicBezTo>
                        <a:pt x="44" y="107"/>
                        <a:pt x="42" y="109"/>
                        <a:pt x="41" y="111"/>
                      </a:cubicBezTo>
                      <a:cubicBezTo>
                        <a:pt x="41" y="112"/>
                        <a:pt x="40" y="112"/>
                        <a:pt x="40" y="113"/>
                      </a:cubicBezTo>
                      <a:cubicBezTo>
                        <a:pt x="38" y="116"/>
                        <a:pt x="35" y="120"/>
                        <a:pt x="33" y="123"/>
                      </a:cubicBezTo>
                      <a:cubicBezTo>
                        <a:pt x="33" y="124"/>
                        <a:pt x="33" y="124"/>
                        <a:pt x="32" y="125"/>
                      </a:cubicBezTo>
                      <a:cubicBezTo>
                        <a:pt x="32" y="125"/>
                        <a:pt x="32" y="125"/>
                        <a:pt x="32" y="125"/>
                      </a:cubicBezTo>
                      <a:cubicBezTo>
                        <a:pt x="30" y="129"/>
                        <a:pt x="28" y="133"/>
                        <a:pt x="26" y="137"/>
                      </a:cubicBezTo>
                      <a:cubicBezTo>
                        <a:pt x="25" y="138"/>
                        <a:pt x="25" y="139"/>
                        <a:pt x="25" y="139"/>
                      </a:cubicBezTo>
                      <a:cubicBezTo>
                        <a:pt x="24" y="141"/>
                        <a:pt x="24" y="142"/>
                        <a:pt x="23" y="143"/>
                      </a:cubicBezTo>
                      <a:cubicBezTo>
                        <a:pt x="22" y="145"/>
                        <a:pt x="21" y="147"/>
                        <a:pt x="20" y="148"/>
                      </a:cubicBezTo>
                      <a:cubicBezTo>
                        <a:pt x="19" y="151"/>
                        <a:pt x="18" y="153"/>
                        <a:pt x="18" y="156"/>
                      </a:cubicBezTo>
                      <a:cubicBezTo>
                        <a:pt x="17" y="157"/>
                        <a:pt x="17" y="158"/>
                        <a:pt x="16" y="159"/>
                      </a:cubicBezTo>
                      <a:cubicBezTo>
                        <a:pt x="16" y="159"/>
                        <a:pt x="16" y="159"/>
                        <a:pt x="16" y="160"/>
                      </a:cubicBezTo>
                      <a:cubicBezTo>
                        <a:pt x="15" y="163"/>
                        <a:pt x="13" y="167"/>
                        <a:pt x="12" y="171"/>
                      </a:cubicBezTo>
                      <a:cubicBezTo>
                        <a:pt x="12" y="172"/>
                        <a:pt x="12" y="173"/>
                        <a:pt x="11" y="174"/>
                      </a:cubicBezTo>
                      <a:cubicBezTo>
                        <a:pt x="11" y="175"/>
                        <a:pt x="11" y="176"/>
                        <a:pt x="10" y="178"/>
                      </a:cubicBezTo>
                      <a:cubicBezTo>
                        <a:pt x="10" y="179"/>
                        <a:pt x="9" y="181"/>
                        <a:pt x="9" y="182"/>
                      </a:cubicBezTo>
                      <a:cubicBezTo>
                        <a:pt x="8" y="186"/>
                        <a:pt x="7" y="190"/>
                        <a:pt x="6" y="194"/>
                      </a:cubicBezTo>
                      <a:cubicBezTo>
                        <a:pt x="6" y="194"/>
                        <a:pt x="6" y="194"/>
                        <a:pt x="6" y="194"/>
                      </a:cubicBezTo>
                      <a:cubicBezTo>
                        <a:pt x="6" y="194"/>
                        <a:pt x="6" y="195"/>
                        <a:pt x="6" y="195"/>
                      </a:cubicBezTo>
                      <a:cubicBezTo>
                        <a:pt x="5" y="199"/>
                        <a:pt x="4" y="202"/>
                        <a:pt x="4" y="205"/>
                      </a:cubicBezTo>
                      <a:cubicBezTo>
                        <a:pt x="3" y="207"/>
                        <a:pt x="3" y="210"/>
                        <a:pt x="3" y="212"/>
                      </a:cubicBezTo>
                      <a:cubicBezTo>
                        <a:pt x="3" y="213"/>
                        <a:pt x="3" y="214"/>
                        <a:pt x="2" y="215"/>
                      </a:cubicBezTo>
                      <a:cubicBezTo>
                        <a:pt x="2" y="216"/>
                        <a:pt x="2" y="216"/>
                        <a:pt x="2" y="217"/>
                      </a:cubicBezTo>
                      <a:cubicBezTo>
                        <a:pt x="2" y="221"/>
                        <a:pt x="1" y="225"/>
                        <a:pt x="1" y="229"/>
                      </a:cubicBezTo>
                      <a:cubicBezTo>
                        <a:pt x="1" y="230"/>
                        <a:pt x="1" y="231"/>
                        <a:pt x="1" y="232"/>
                      </a:cubicBezTo>
                      <a:cubicBezTo>
                        <a:pt x="1" y="234"/>
                        <a:pt x="0" y="235"/>
                        <a:pt x="0" y="236"/>
                      </a:cubicBezTo>
                      <a:cubicBezTo>
                        <a:pt x="0" y="238"/>
                        <a:pt x="0" y="240"/>
                        <a:pt x="0" y="242"/>
                      </a:cubicBezTo>
                      <a:cubicBezTo>
                        <a:pt x="0" y="246"/>
                        <a:pt x="0" y="251"/>
                        <a:pt x="0" y="255"/>
                      </a:cubicBezTo>
                      <a:cubicBezTo>
                        <a:pt x="0" y="255"/>
                        <a:pt x="0" y="256"/>
                        <a:pt x="0" y="256"/>
                      </a:cubicBezTo>
                      <a:cubicBezTo>
                        <a:pt x="0" y="257"/>
                        <a:pt x="0" y="258"/>
                        <a:pt x="0" y="259"/>
                      </a:cubicBezTo>
                      <a:cubicBezTo>
                        <a:pt x="0" y="263"/>
                        <a:pt x="0" y="266"/>
                        <a:pt x="0" y="269"/>
                      </a:cubicBezTo>
                      <a:cubicBezTo>
                        <a:pt x="1" y="270"/>
                        <a:pt x="1" y="271"/>
                        <a:pt x="1" y="271"/>
                      </a:cubicBezTo>
                      <a:cubicBezTo>
                        <a:pt x="1" y="272"/>
                        <a:pt x="1" y="273"/>
                        <a:pt x="1" y="274"/>
                      </a:cubicBezTo>
                      <a:cubicBezTo>
                        <a:pt x="1" y="278"/>
                        <a:pt x="1" y="281"/>
                        <a:pt x="2" y="285"/>
                      </a:cubicBezTo>
                      <a:cubicBezTo>
                        <a:pt x="2" y="286"/>
                        <a:pt x="2" y="287"/>
                        <a:pt x="2" y="288"/>
                      </a:cubicBezTo>
                      <a:cubicBezTo>
                        <a:pt x="2" y="288"/>
                        <a:pt x="2" y="289"/>
                        <a:pt x="2" y="289"/>
                      </a:cubicBezTo>
                      <a:cubicBezTo>
                        <a:pt x="3" y="295"/>
                        <a:pt x="4" y="300"/>
                        <a:pt x="5" y="305"/>
                      </a:cubicBezTo>
                      <a:cubicBezTo>
                        <a:pt x="5" y="306"/>
                        <a:pt x="5" y="306"/>
                        <a:pt x="5" y="306"/>
                      </a:cubicBezTo>
                      <a:cubicBezTo>
                        <a:pt x="5" y="307"/>
                        <a:pt x="5" y="307"/>
                        <a:pt x="5" y="308"/>
                      </a:cubicBezTo>
                      <a:cubicBezTo>
                        <a:pt x="7" y="315"/>
                        <a:pt x="8" y="322"/>
                        <a:pt x="10" y="329"/>
                      </a:cubicBezTo>
                      <a:cubicBezTo>
                        <a:pt x="10" y="329"/>
                        <a:pt x="10" y="329"/>
                        <a:pt x="10" y="330"/>
                      </a:cubicBezTo>
                      <a:cubicBezTo>
                        <a:pt x="11" y="331"/>
                        <a:pt x="11" y="332"/>
                        <a:pt x="12" y="333"/>
                      </a:cubicBezTo>
                      <a:cubicBezTo>
                        <a:pt x="12" y="336"/>
                        <a:pt x="13" y="338"/>
                        <a:pt x="14" y="340"/>
                      </a:cubicBezTo>
                      <a:cubicBezTo>
                        <a:pt x="14" y="342"/>
                        <a:pt x="15" y="344"/>
                        <a:pt x="15" y="346"/>
                      </a:cubicBezTo>
                      <a:cubicBezTo>
                        <a:pt x="16" y="348"/>
                        <a:pt x="17" y="350"/>
                        <a:pt x="18" y="352"/>
                      </a:cubicBezTo>
                      <a:cubicBezTo>
                        <a:pt x="18" y="354"/>
                        <a:pt x="19" y="356"/>
                        <a:pt x="20" y="357"/>
                      </a:cubicBezTo>
                      <a:cubicBezTo>
                        <a:pt x="20" y="359"/>
                        <a:pt x="21" y="362"/>
                        <a:pt x="22" y="364"/>
                      </a:cubicBezTo>
                      <a:cubicBezTo>
                        <a:pt x="23" y="365"/>
                        <a:pt x="24" y="367"/>
                        <a:pt x="24" y="369"/>
                      </a:cubicBezTo>
                      <a:cubicBezTo>
                        <a:pt x="25" y="371"/>
                        <a:pt x="26" y="373"/>
                        <a:pt x="27" y="375"/>
                      </a:cubicBezTo>
                      <a:cubicBezTo>
                        <a:pt x="28" y="377"/>
                        <a:pt x="29" y="378"/>
                        <a:pt x="29" y="380"/>
                      </a:cubicBezTo>
                      <a:cubicBezTo>
                        <a:pt x="30" y="382"/>
                        <a:pt x="31" y="384"/>
                        <a:pt x="33" y="386"/>
                      </a:cubicBezTo>
                      <a:cubicBezTo>
                        <a:pt x="33" y="387"/>
                        <a:pt x="34" y="389"/>
                        <a:pt x="35" y="391"/>
                      </a:cubicBezTo>
                      <a:cubicBezTo>
                        <a:pt x="36" y="393"/>
                        <a:pt x="37" y="395"/>
                        <a:pt x="38" y="397"/>
                      </a:cubicBezTo>
                      <a:cubicBezTo>
                        <a:pt x="39" y="398"/>
                        <a:pt x="40" y="400"/>
                        <a:pt x="41" y="401"/>
                      </a:cubicBezTo>
                      <a:cubicBezTo>
                        <a:pt x="42" y="403"/>
                        <a:pt x="44" y="405"/>
                        <a:pt x="45" y="407"/>
                      </a:cubicBezTo>
                      <a:cubicBezTo>
                        <a:pt x="46" y="409"/>
                        <a:pt x="46" y="410"/>
                        <a:pt x="47" y="411"/>
                      </a:cubicBezTo>
                      <a:cubicBezTo>
                        <a:pt x="49" y="413"/>
                        <a:pt x="50" y="416"/>
                        <a:pt x="52" y="418"/>
                      </a:cubicBezTo>
                      <a:cubicBezTo>
                        <a:pt x="53" y="419"/>
                        <a:pt x="53" y="420"/>
                        <a:pt x="54" y="421"/>
                      </a:cubicBezTo>
                      <a:cubicBezTo>
                        <a:pt x="54" y="421"/>
                        <a:pt x="54" y="421"/>
                        <a:pt x="54" y="421"/>
                      </a:cubicBezTo>
                      <a:cubicBezTo>
                        <a:pt x="59" y="427"/>
                        <a:pt x="63" y="433"/>
                        <a:pt x="69" y="439"/>
                      </a:cubicBezTo>
                      <a:cubicBezTo>
                        <a:pt x="69" y="439"/>
                        <a:pt x="69" y="439"/>
                        <a:pt x="69" y="439"/>
                      </a:cubicBezTo>
                      <a:cubicBezTo>
                        <a:pt x="69" y="439"/>
                        <a:pt x="69" y="440"/>
                        <a:pt x="69" y="440"/>
                      </a:cubicBezTo>
                      <a:cubicBezTo>
                        <a:pt x="73" y="444"/>
                        <a:pt x="76" y="447"/>
                        <a:pt x="80" y="451"/>
                      </a:cubicBezTo>
                      <a:cubicBezTo>
                        <a:pt x="80" y="451"/>
                        <a:pt x="81" y="452"/>
                        <a:pt x="81" y="452"/>
                      </a:cubicBezTo>
                      <a:cubicBezTo>
                        <a:pt x="81" y="453"/>
                        <a:pt x="82" y="453"/>
                        <a:pt x="82" y="453"/>
                      </a:cubicBezTo>
                      <a:cubicBezTo>
                        <a:pt x="85" y="456"/>
                        <a:pt x="89" y="459"/>
                        <a:pt x="92" y="462"/>
                      </a:cubicBezTo>
                      <a:cubicBezTo>
                        <a:pt x="92" y="463"/>
                        <a:pt x="92" y="463"/>
                        <a:pt x="92" y="463"/>
                      </a:cubicBezTo>
                      <a:cubicBezTo>
                        <a:pt x="93" y="463"/>
                        <a:pt x="93" y="464"/>
                        <a:pt x="94" y="464"/>
                      </a:cubicBezTo>
                      <a:cubicBezTo>
                        <a:pt x="96" y="466"/>
                        <a:pt x="99" y="468"/>
                        <a:pt x="102" y="470"/>
                      </a:cubicBezTo>
                      <a:cubicBezTo>
                        <a:pt x="102" y="471"/>
                        <a:pt x="102" y="471"/>
                        <a:pt x="103" y="471"/>
                      </a:cubicBezTo>
                      <a:cubicBezTo>
                        <a:pt x="104" y="472"/>
                        <a:pt x="104" y="472"/>
                        <a:pt x="105" y="473"/>
                      </a:cubicBezTo>
                      <a:cubicBezTo>
                        <a:pt x="107" y="475"/>
                        <a:pt x="109" y="476"/>
                        <a:pt x="111" y="477"/>
                      </a:cubicBezTo>
                      <a:cubicBezTo>
                        <a:pt x="112" y="478"/>
                        <a:pt x="112" y="478"/>
                        <a:pt x="113" y="479"/>
                      </a:cubicBezTo>
                      <a:cubicBezTo>
                        <a:pt x="114" y="479"/>
                        <a:pt x="114" y="480"/>
                        <a:pt x="115" y="480"/>
                      </a:cubicBezTo>
                      <a:cubicBezTo>
                        <a:pt x="117" y="481"/>
                        <a:pt x="119" y="482"/>
                        <a:pt x="120" y="484"/>
                      </a:cubicBezTo>
                      <a:cubicBezTo>
                        <a:pt x="121" y="484"/>
                        <a:pt x="122" y="485"/>
                        <a:pt x="123" y="485"/>
                      </a:cubicBezTo>
                      <a:cubicBezTo>
                        <a:pt x="123" y="486"/>
                        <a:pt x="124" y="486"/>
                        <a:pt x="125" y="486"/>
                      </a:cubicBezTo>
                      <a:cubicBezTo>
                        <a:pt x="126" y="487"/>
                        <a:pt x="128" y="488"/>
                        <a:pt x="130" y="489"/>
                      </a:cubicBezTo>
                      <a:cubicBezTo>
                        <a:pt x="131" y="490"/>
                        <a:pt x="132" y="490"/>
                        <a:pt x="133" y="491"/>
                      </a:cubicBezTo>
                      <a:cubicBezTo>
                        <a:pt x="133" y="491"/>
                        <a:pt x="134" y="491"/>
                        <a:pt x="134" y="491"/>
                      </a:cubicBezTo>
                      <a:cubicBezTo>
                        <a:pt x="136" y="492"/>
                        <a:pt x="138" y="493"/>
                        <a:pt x="139" y="494"/>
                      </a:cubicBezTo>
                      <a:cubicBezTo>
                        <a:pt x="140" y="495"/>
                        <a:pt x="141" y="495"/>
                        <a:pt x="143" y="496"/>
                      </a:cubicBezTo>
                      <a:cubicBezTo>
                        <a:pt x="143" y="496"/>
                        <a:pt x="143" y="496"/>
                        <a:pt x="144" y="496"/>
                      </a:cubicBezTo>
                      <a:cubicBezTo>
                        <a:pt x="145" y="497"/>
                        <a:pt x="147" y="498"/>
                        <a:pt x="149" y="498"/>
                      </a:cubicBezTo>
                      <a:cubicBezTo>
                        <a:pt x="150" y="499"/>
                        <a:pt x="151" y="499"/>
                        <a:pt x="152" y="500"/>
                      </a:cubicBezTo>
                      <a:cubicBezTo>
                        <a:pt x="153" y="500"/>
                        <a:pt x="153" y="500"/>
                        <a:pt x="154" y="500"/>
                      </a:cubicBezTo>
                      <a:cubicBezTo>
                        <a:pt x="155" y="501"/>
                        <a:pt x="157" y="502"/>
                        <a:pt x="159" y="502"/>
                      </a:cubicBezTo>
                      <a:cubicBezTo>
                        <a:pt x="160" y="503"/>
                        <a:pt x="161" y="503"/>
                        <a:pt x="162" y="504"/>
                      </a:cubicBezTo>
                      <a:cubicBezTo>
                        <a:pt x="163" y="504"/>
                        <a:pt x="163" y="504"/>
                        <a:pt x="163" y="504"/>
                      </a:cubicBezTo>
                      <a:cubicBezTo>
                        <a:pt x="165" y="505"/>
                        <a:pt x="167" y="505"/>
                        <a:pt x="169" y="506"/>
                      </a:cubicBezTo>
                      <a:cubicBezTo>
                        <a:pt x="170" y="506"/>
                        <a:pt x="171" y="506"/>
                        <a:pt x="172" y="507"/>
                      </a:cubicBezTo>
                      <a:cubicBezTo>
                        <a:pt x="173" y="507"/>
                        <a:pt x="173" y="507"/>
                        <a:pt x="174" y="507"/>
                      </a:cubicBezTo>
                      <a:cubicBezTo>
                        <a:pt x="175" y="508"/>
                        <a:pt x="177" y="508"/>
                        <a:pt x="179" y="508"/>
                      </a:cubicBezTo>
                      <a:cubicBezTo>
                        <a:pt x="180" y="509"/>
                        <a:pt x="182" y="509"/>
                        <a:pt x="183" y="509"/>
                      </a:cubicBezTo>
                      <a:cubicBezTo>
                        <a:pt x="183" y="509"/>
                        <a:pt x="184" y="509"/>
                        <a:pt x="184" y="510"/>
                      </a:cubicBezTo>
                      <a:cubicBezTo>
                        <a:pt x="186" y="510"/>
                        <a:pt x="188" y="510"/>
                        <a:pt x="190" y="511"/>
                      </a:cubicBezTo>
                      <a:cubicBezTo>
                        <a:pt x="192" y="511"/>
                        <a:pt x="193" y="511"/>
                        <a:pt x="194" y="511"/>
                      </a:cubicBezTo>
                      <a:cubicBezTo>
                        <a:pt x="194" y="511"/>
                        <a:pt x="194" y="511"/>
                        <a:pt x="195" y="511"/>
                      </a:cubicBezTo>
                      <a:cubicBezTo>
                        <a:pt x="198" y="512"/>
                        <a:pt x="201" y="512"/>
                        <a:pt x="204" y="513"/>
                      </a:cubicBezTo>
                      <a:cubicBezTo>
                        <a:pt x="205" y="513"/>
                        <a:pt x="205" y="513"/>
                        <a:pt x="205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10" y="513"/>
                        <a:pt x="214" y="513"/>
                        <a:pt x="218" y="513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42" name="Freeform 342">
                  <a:extLst>
                    <a:ext uri="{FF2B5EF4-FFF2-40B4-BE49-F238E27FC236}">
                      <a16:creationId xmlns:a16="http://schemas.microsoft.com/office/drawing/2014/main" id="{3FC0AF62-2251-41F7-BD7D-A158B0B7AA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557" y="868363"/>
                  <a:ext cx="2562224" cy="5146675"/>
                </a:xfrm>
                <a:custGeom>
                  <a:avLst/>
                  <a:gdLst>
                    <a:gd name="T0" fmla="*/ 677 w 679"/>
                    <a:gd name="T1" fmla="*/ 493 h 1365"/>
                    <a:gd name="T2" fmla="*/ 670 w 679"/>
                    <a:gd name="T3" fmla="*/ 436 h 1365"/>
                    <a:gd name="T4" fmla="*/ 661 w 679"/>
                    <a:gd name="T5" fmla="*/ 393 h 1365"/>
                    <a:gd name="T6" fmla="*/ 647 w 679"/>
                    <a:gd name="T7" fmla="*/ 346 h 1365"/>
                    <a:gd name="T8" fmla="*/ 623 w 679"/>
                    <a:gd name="T9" fmla="*/ 285 h 1365"/>
                    <a:gd name="T10" fmla="*/ 595 w 679"/>
                    <a:gd name="T11" fmla="*/ 231 h 1365"/>
                    <a:gd name="T12" fmla="*/ 568 w 679"/>
                    <a:gd name="T13" fmla="*/ 191 h 1365"/>
                    <a:gd name="T14" fmla="*/ 524 w 679"/>
                    <a:gd name="T15" fmla="*/ 138 h 1365"/>
                    <a:gd name="T16" fmla="*/ 489 w 679"/>
                    <a:gd name="T17" fmla="*/ 104 h 1365"/>
                    <a:gd name="T18" fmla="*/ 450 w 679"/>
                    <a:gd name="T19" fmla="*/ 74 h 1365"/>
                    <a:gd name="T20" fmla="*/ 423 w 679"/>
                    <a:gd name="T21" fmla="*/ 56 h 1365"/>
                    <a:gd name="T22" fmla="*/ 386 w 679"/>
                    <a:gd name="T23" fmla="*/ 37 h 1365"/>
                    <a:gd name="T24" fmla="*/ 353 w 679"/>
                    <a:gd name="T25" fmla="*/ 23 h 1365"/>
                    <a:gd name="T26" fmla="*/ 322 w 679"/>
                    <a:gd name="T27" fmla="*/ 13 h 1365"/>
                    <a:gd name="T28" fmla="*/ 280 w 679"/>
                    <a:gd name="T29" fmla="*/ 4 h 1365"/>
                    <a:gd name="T30" fmla="*/ 231 w 679"/>
                    <a:gd name="T31" fmla="*/ 0 h 1365"/>
                    <a:gd name="T32" fmla="*/ 203 w 679"/>
                    <a:gd name="T33" fmla="*/ 1 h 1365"/>
                    <a:gd name="T34" fmla="*/ 173 w 679"/>
                    <a:gd name="T35" fmla="*/ 4 h 1365"/>
                    <a:gd name="T36" fmla="*/ 18 w 679"/>
                    <a:gd name="T37" fmla="*/ 39 h 1365"/>
                    <a:gd name="T38" fmla="*/ 52 w 679"/>
                    <a:gd name="T39" fmla="*/ 35 h 1365"/>
                    <a:gd name="T40" fmla="*/ 105 w 679"/>
                    <a:gd name="T41" fmla="*/ 35 h 1365"/>
                    <a:gd name="T42" fmla="*/ 160 w 679"/>
                    <a:gd name="T43" fmla="*/ 44 h 1365"/>
                    <a:gd name="T44" fmla="*/ 213 w 679"/>
                    <a:gd name="T45" fmla="*/ 61 h 1365"/>
                    <a:gd name="T46" fmla="*/ 261 w 679"/>
                    <a:gd name="T47" fmla="*/ 84 h 1365"/>
                    <a:gd name="T48" fmla="*/ 312 w 679"/>
                    <a:gd name="T49" fmla="*/ 117 h 1365"/>
                    <a:gd name="T50" fmla="*/ 369 w 679"/>
                    <a:gd name="T51" fmla="*/ 167 h 1365"/>
                    <a:gd name="T52" fmla="*/ 417 w 679"/>
                    <a:gd name="T53" fmla="*/ 224 h 1365"/>
                    <a:gd name="T54" fmla="*/ 449 w 679"/>
                    <a:gd name="T55" fmla="*/ 274 h 1365"/>
                    <a:gd name="T56" fmla="*/ 478 w 679"/>
                    <a:gd name="T57" fmla="*/ 332 h 1365"/>
                    <a:gd name="T58" fmla="*/ 500 w 679"/>
                    <a:gd name="T59" fmla="*/ 390 h 1365"/>
                    <a:gd name="T60" fmla="*/ 516 w 679"/>
                    <a:gd name="T61" fmla="*/ 450 h 1365"/>
                    <a:gd name="T62" fmla="*/ 525 w 679"/>
                    <a:gd name="T63" fmla="*/ 504 h 1365"/>
                    <a:gd name="T64" fmla="*/ 528 w 679"/>
                    <a:gd name="T65" fmla="*/ 579 h 1365"/>
                    <a:gd name="T66" fmla="*/ 525 w 679"/>
                    <a:gd name="T67" fmla="*/ 614 h 1365"/>
                    <a:gd name="T68" fmla="*/ 512 w 679"/>
                    <a:gd name="T69" fmla="*/ 680 h 1365"/>
                    <a:gd name="T70" fmla="*/ 495 w 679"/>
                    <a:gd name="T71" fmla="*/ 734 h 1365"/>
                    <a:gd name="T72" fmla="*/ 468 w 679"/>
                    <a:gd name="T73" fmla="*/ 803 h 1365"/>
                    <a:gd name="T74" fmla="*/ 433 w 679"/>
                    <a:gd name="T75" fmla="*/ 878 h 1365"/>
                    <a:gd name="T76" fmla="*/ 394 w 679"/>
                    <a:gd name="T77" fmla="*/ 953 h 1365"/>
                    <a:gd name="T78" fmla="*/ 352 w 679"/>
                    <a:gd name="T79" fmla="*/ 1024 h 1365"/>
                    <a:gd name="T80" fmla="*/ 277 w 679"/>
                    <a:gd name="T81" fmla="*/ 1144 h 1365"/>
                    <a:gd name="T82" fmla="*/ 247 w 679"/>
                    <a:gd name="T83" fmla="*/ 1189 h 1365"/>
                    <a:gd name="T84" fmla="*/ 209 w 679"/>
                    <a:gd name="T85" fmla="*/ 1243 h 1365"/>
                    <a:gd name="T86" fmla="*/ 172 w 679"/>
                    <a:gd name="T87" fmla="*/ 1294 h 1365"/>
                    <a:gd name="T88" fmla="*/ 145 w 679"/>
                    <a:gd name="T89" fmla="*/ 1329 h 1365"/>
                    <a:gd name="T90" fmla="*/ 130 w 679"/>
                    <a:gd name="T91" fmla="*/ 1349 h 1365"/>
                    <a:gd name="T92" fmla="*/ 268 w 679"/>
                    <a:gd name="T93" fmla="*/ 1331 h 1365"/>
                    <a:gd name="T94" fmla="*/ 287 w 679"/>
                    <a:gd name="T95" fmla="*/ 1306 h 1365"/>
                    <a:gd name="T96" fmla="*/ 304 w 679"/>
                    <a:gd name="T97" fmla="*/ 1284 h 1365"/>
                    <a:gd name="T98" fmla="*/ 334 w 679"/>
                    <a:gd name="T99" fmla="*/ 1244 h 1365"/>
                    <a:gd name="T100" fmla="*/ 359 w 679"/>
                    <a:gd name="T101" fmla="*/ 1209 h 1365"/>
                    <a:gd name="T102" fmla="*/ 397 w 679"/>
                    <a:gd name="T103" fmla="*/ 1155 h 1365"/>
                    <a:gd name="T104" fmla="*/ 427 w 679"/>
                    <a:gd name="T105" fmla="*/ 1111 h 1365"/>
                    <a:gd name="T106" fmla="*/ 479 w 679"/>
                    <a:gd name="T107" fmla="*/ 1030 h 1365"/>
                    <a:gd name="T108" fmla="*/ 529 w 679"/>
                    <a:gd name="T109" fmla="*/ 947 h 1365"/>
                    <a:gd name="T110" fmla="*/ 570 w 679"/>
                    <a:gd name="T111" fmla="*/ 871 h 1365"/>
                    <a:gd name="T112" fmla="*/ 602 w 679"/>
                    <a:gd name="T113" fmla="*/ 807 h 1365"/>
                    <a:gd name="T114" fmla="*/ 629 w 679"/>
                    <a:gd name="T115" fmla="*/ 746 h 1365"/>
                    <a:gd name="T116" fmla="*/ 646 w 679"/>
                    <a:gd name="T117" fmla="*/ 701 h 1365"/>
                    <a:gd name="T118" fmla="*/ 662 w 679"/>
                    <a:gd name="T119" fmla="*/ 649 h 1365"/>
                    <a:gd name="T120" fmla="*/ 669 w 679"/>
                    <a:gd name="T121" fmla="*/ 618 h 1365"/>
                    <a:gd name="T122" fmla="*/ 676 w 679"/>
                    <a:gd name="T123" fmla="*/ 578 h 1365"/>
                    <a:gd name="T124" fmla="*/ 679 w 679"/>
                    <a:gd name="T125" fmla="*/ 548 h 13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679" h="1365">
                      <a:moveTo>
                        <a:pt x="679" y="529"/>
                      </a:moveTo>
                      <a:cubicBezTo>
                        <a:pt x="679" y="527"/>
                        <a:pt x="679" y="525"/>
                        <a:pt x="679" y="523"/>
                      </a:cubicBezTo>
                      <a:cubicBezTo>
                        <a:pt x="679" y="516"/>
                        <a:pt x="678" y="509"/>
                        <a:pt x="678" y="502"/>
                      </a:cubicBezTo>
                      <a:cubicBezTo>
                        <a:pt x="678" y="501"/>
                        <a:pt x="678" y="500"/>
                        <a:pt x="678" y="499"/>
                      </a:cubicBezTo>
                      <a:cubicBezTo>
                        <a:pt x="678" y="497"/>
                        <a:pt x="678" y="495"/>
                        <a:pt x="677" y="493"/>
                      </a:cubicBezTo>
                      <a:cubicBezTo>
                        <a:pt x="677" y="485"/>
                        <a:pt x="676" y="478"/>
                        <a:pt x="675" y="470"/>
                      </a:cubicBezTo>
                      <a:cubicBezTo>
                        <a:pt x="675" y="468"/>
                        <a:pt x="675" y="467"/>
                        <a:pt x="675" y="465"/>
                      </a:cubicBezTo>
                      <a:cubicBezTo>
                        <a:pt x="675" y="463"/>
                        <a:pt x="674" y="461"/>
                        <a:pt x="674" y="460"/>
                      </a:cubicBezTo>
                      <a:cubicBezTo>
                        <a:pt x="674" y="457"/>
                        <a:pt x="673" y="455"/>
                        <a:pt x="673" y="452"/>
                      </a:cubicBezTo>
                      <a:cubicBezTo>
                        <a:pt x="672" y="447"/>
                        <a:pt x="671" y="442"/>
                        <a:pt x="670" y="436"/>
                      </a:cubicBezTo>
                      <a:cubicBezTo>
                        <a:pt x="670" y="434"/>
                        <a:pt x="670" y="432"/>
                        <a:pt x="669" y="429"/>
                      </a:cubicBezTo>
                      <a:cubicBezTo>
                        <a:pt x="669" y="428"/>
                        <a:pt x="669" y="427"/>
                        <a:pt x="669" y="426"/>
                      </a:cubicBezTo>
                      <a:cubicBezTo>
                        <a:pt x="668" y="423"/>
                        <a:pt x="667" y="420"/>
                        <a:pt x="667" y="417"/>
                      </a:cubicBezTo>
                      <a:cubicBezTo>
                        <a:pt x="666" y="413"/>
                        <a:pt x="665" y="409"/>
                        <a:pt x="664" y="405"/>
                      </a:cubicBezTo>
                      <a:cubicBezTo>
                        <a:pt x="663" y="401"/>
                        <a:pt x="662" y="397"/>
                        <a:pt x="661" y="393"/>
                      </a:cubicBezTo>
                      <a:cubicBezTo>
                        <a:pt x="660" y="389"/>
                        <a:pt x="659" y="385"/>
                        <a:pt x="658" y="381"/>
                      </a:cubicBezTo>
                      <a:cubicBezTo>
                        <a:pt x="658" y="380"/>
                        <a:pt x="658" y="379"/>
                        <a:pt x="658" y="378"/>
                      </a:cubicBezTo>
                      <a:cubicBezTo>
                        <a:pt x="657" y="376"/>
                        <a:pt x="656" y="373"/>
                        <a:pt x="655" y="370"/>
                      </a:cubicBezTo>
                      <a:cubicBezTo>
                        <a:pt x="654" y="366"/>
                        <a:pt x="652" y="361"/>
                        <a:pt x="651" y="356"/>
                      </a:cubicBezTo>
                      <a:cubicBezTo>
                        <a:pt x="650" y="352"/>
                        <a:pt x="649" y="349"/>
                        <a:pt x="647" y="346"/>
                      </a:cubicBezTo>
                      <a:cubicBezTo>
                        <a:pt x="646" y="341"/>
                        <a:pt x="644" y="336"/>
                        <a:pt x="643" y="332"/>
                      </a:cubicBezTo>
                      <a:cubicBezTo>
                        <a:pt x="641" y="328"/>
                        <a:pt x="640" y="325"/>
                        <a:pt x="639" y="321"/>
                      </a:cubicBezTo>
                      <a:cubicBezTo>
                        <a:pt x="637" y="317"/>
                        <a:pt x="635" y="313"/>
                        <a:pt x="633" y="308"/>
                      </a:cubicBezTo>
                      <a:cubicBezTo>
                        <a:pt x="632" y="305"/>
                        <a:pt x="631" y="301"/>
                        <a:pt x="629" y="298"/>
                      </a:cubicBezTo>
                      <a:cubicBezTo>
                        <a:pt x="627" y="294"/>
                        <a:pt x="625" y="289"/>
                        <a:pt x="623" y="285"/>
                      </a:cubicBezTo>
                      <a:cubicBezTo>
                        <a:pt x="622" y="282"/>
                        <a:pt x="620" y="278"/>
                        <a:pt x="619" y="275"/>
                      </a:cubicBezTo>
                      <a:cubicBezTo>
                        <a:pt x="616" y="271"/>
                        <a:pt x="614" y="267"/>
                        <a:pt x="612" y="262"/>
                      </a:cubicBezTo>
                      <a:cubicBezTo>
                        <a:pt x="610" y="259"/>
                        <a:pt x="609" y="256"/>
                        <a:pt x="607" y="253"/>
                      </a:cubicBezTo>
                      <a:cubicBezTo>
                        <a:pt x="605" y="249"/>
                        <a:pt x="602" y="245"/>
                        <a:pt x="600" y="240"/>
                      </a:cubicBezTo>
                      <a:cubicBezTo>
                        <a:pt x="598" y="237"/>
                        <a:pt x="597" y="234"/>
                        <a:pt x="595" y="231"/>
                      </a:cubicBezTo>
                      <a:cubicBezTo>
                        <a:pt x="592" y="227"/>
                        <a:pt x="590" y="223"/>
                        <a:pt x="587" y="219"/>
                      </a:cubicBezTo>
                      <a:cubicBezTo>
                        <a:pt x="585" y="216"/>
                        <a:pt x="583" y="213"/>
                        <a:pt x="582" y="211"/>
                      </a:cubicBezTo>
                      <a:cubicBezTo>
                        <a:pt x="579" y="206"/>
                        <a:pt x="575" y="201"/>
                        <a:pt x="572" y="197"/>
                      </a:cubicBezTo>
                      <a:cubicBezTo>
                        <a:pt x="571" y="195"/>
                        <a:pt x="570" y="193"/>
                        <a:pt x="568" y="191"/>
                      </a:cubicBezTo>
                      <a:cubicBezTo>
                        <a:pt x="568" y="191"/>
                        <a:pt x="568" y="191"/>
                        <a:pt x="568" y="191"/>
                      </a:cubicBezTo>
                      <a:cubicBezTo>
                        <a:pt x="564" y="185"/>
                        <a:pt x="560" y="180"/>
                        <a:pt x="555" y="174"/>
                      </a:cubicBezTo>
                      <a:cubicBezTo>
                        <a:pt x="555" y="173"/>
                        <a:pt x="554" y="173"/>
                        <a:pt x="553" y="172"/>
                      </a:cubicBezTo>
                      <a:cubicBezTo>
                        <a:pt x="548" y="165"/>
                        <a:pt x="543" y="159"/>
                        <a:pt x="538" y="153"/>
                      </a:cubicBezTo>
                      <a:cubicBezTo>
                        <a:pt x="538" y="153"/>
                        <a:pt x="538" y="153"/>
                        <a:pt x="538" y="153"/>
                      </a:cubicBezTo>
                      <a:cubicBezTo>
                        <a:pt x="533" y="148"/>
                        <a:pt x="529" y="143"/>
                        <a:pt x="524" y="138"/>
                      </a:cubicBezTo>
                      <a:cubicBezTo>
                        <a:pt x="523" y="137"/>
                        <a:pt x="521" y="135"/>
                        <a:pt x="520" y="134"/>
                      </a:cubicBezTo>
                      <a:cubicBezTo>
                        <a:pt x="517" y="131"/>
                        <a:pt x="515" y="128"/>
                        <a:pt x="512" y="126"/>
                      </a:cubicBezTo>
                      <a:cubicBezTo>
                        <a:pt x="512" y="125"/>
                        <a:pt x="511" y="125"/>
                        <a:pt x="510" y="124"/>
                      </a:cubicBezTo>
                      <a:cubicBezTo>
                        <a:pt x="504" y="118"/>
                        <a:pt x="497" y="111"/>
                        <a:pt x="490" y="105"/>
                      </a:cubicBezTo>
                      <a:cubicBezTo>
                        <a:pt x="490" y="105"/>
                        <a:pt x="489" y="105"/>
                        <a:pt x="489" y="104"/>
                      </a:cubicBezTo>
                      <a:cubicBezTo>
                        <a:pt x="488" y="104"/>
                        <a:pt x="487" y="103"/>
                        <a:pt x="486" y="102"/>
                      </a:cubicBezTo>
                      <a:cubicBezTo>
                        <a:pt x="481" y="97"/>
                        <a:pt x="475" y="93"/>
                        <a:pt x="470" y="89"/>
                      </a:cubicBezTo>
                      <a:cubicBezTo>
                        <a:pt x="469" y="88"/>
                        <a:pt x="468" y="87"/>
                        <a:pt x="467" y="87"/>
                      </a:cubicBezTo>
                      <a:cubicBezTo>
                        <a:pt x="466" y="85"/>
                        <a:pt x="464" y="84"/>
                        <a:pt x="463" y="83"/>
                      </a:cubicBezTo>
                      <a:cubicBezTo>
                        <a:pt x="459" y="80"/>
                        <a:pt x="455" y="77"/>
                        <a:pt x="450" y="74"/>
                      </a:cubicBezTo>
                      <a:cubicBezTo>
                        <a:pt x="449" y="73"/>
                        <a:pt x="448" y="72"/>
                        <a:pt x="446" y="71"/>
                      </a:cubicBezTo>
                      <a:cubicBezTo>
                        <a:pt x="445" y="70"/>
                        <a:pt x="444" y="70"/>
                        <a:pt x="442" y="69"/>
                      </a:cubicBezTo>
                      <a:cubicBezTo>
                        <a:pt x="439" y="66"/>
                        <a:pt x="435" y="64"/>
                        <a:pt x="431" y="62"/>
                      </a:cubicBezTo>
                      <a:cubicBezTo>
                        <a:pt x="429" y="60"/>
                        <a:pt x="428" y="59"/>
                        <a:pt x="426" y="58"/>
                      </a:cubicBezTo>
                      <a:cubicBezTo>
                        <a:pt x="425" y="58"/>
                        <a:pt x="424" y="57"/>
                        <a:pt x="423" y="56"/>
                      </a:cubicBezTo>
                      <a:cubicBezTo>
                        <a:pt x="419" y="54"/>
                        <a:pt x="416" y="52"/>
                        <a:pt x="412" y="50"/>
                      </a:cubicBezTo>
                      <a:cubicBezTo>
                        <a:pt x="410" y="49"/>
                        <a:pt x="408" y="48"/>
                        <a:pt x="406" y="47"/>
                      </a:cubicBezTo>
                      <a:cubicBezTo>
                        <a:pt x="405" y="46"/>
                        <a:pt x="404" y="46"/>
                        <a:pt x="403" y="45"/>
                      </a:cubicBezTo>
                      <a:cubicBezTo>
                        <a:pt x="400" y="43"/>
                        <a:pt x="396" y="42"/>
                        <a:pt x="392" y="40"/>
                      </a:cubicBezTo>
                      <a:cubicBezTo>
                        <a:pt x="390" y="39"/>
                        <a:pt x="388" y="38"/>
                        <a:pt x="386" y="37"/>
                      </a:cubicBezTo>
                      <a:cubicBezTo>
                        <a:pt x="385" y="36"/>
                        <a:pt x="384" y="36"/>
                        <a:pt x="383" y="36"/>
                      </a:cubicBezTo>
                      <a:cubicBezTo>
                        <a:pt x="380" y="34"/>
                        <a:pt x="376" y="33"/>
                        <a:pt x="373" y="31"/>
                      </a:cubicBezTo>
                      <a:cubicBezTo>
                        <a:pt x="370" y="30"/>
                        <a:pt x="368" y="29"/>
                        <a:pt x="366" y="28"/>
                      </a:cubicBezTo>
                      <a:cubicBezTo>
                        <a:pt x="365" y="28"/>
                        <a:pt x="364" y="27"/>
                        <a:pt x="363" y="27"/>
                      </a:cubicBezTo>
                      <a:cubicBezTo>
                        <a:pt x="360" y="26"/>
                        <a:pt x="356" y="24"/>
                        <a:pt x="353" y="23"/>
                      </a:cubicBezTo>
                      <a:cubicBezTo>
                        <a:pt x="350" y="22"/>
                        <a:pt x="348" y="21"/>
                        <a:pt x="345" y="20"/>
                      </a:cubicBezTo>
                      <a:cubicBezTo>
                        <a:pt x="344" y="20"/>
                        <a:pt x="344" y="20"/>
                        <a:pt x="343" y="20"/>
                      </a:cubicBezTo>
                      <a:cubicBezTo>
                        <a:pt x="339" y="18"/>
                        <a:pt x="336" y="17"/>
                        <a:pt x="332" y="16"/>
                      </a:cubicBezTo>
                      <a:cubicBezTo>
                        <a:pt x="330" y="16"/>
                        <a:pt x="327" y="15"/>
                        <a:pt x="324" y="14"/>
                      </a:cubicBezTo>
                      <a:cubicBezTo>
                        <a:pt x="324" y="14"/>
                        <a:pt x="323" y="14"/>
                        <a:pt x="322" y="13"/>
                      </a:cubicBezTo>
                      <a:cubicBezTo>
                        <a:pt x="318" y="12"/>
                        <a:pt x="314" y="11"/>
                        <a:pt x="310" y="10"/>
                      </a:cubicBezTo>
                      <a:cubicBezTo>
                        <a:pt x="308" y="10"/>
                        <a:pt x="305" y="9"/>
                        <a:pt x="303" y="9"/>
                      </a:cubicBezTo>
                      <a:cubicBezTo>
                        <a:pt x="302" y="8"/>
                        <a:pt x="301" y="8"/>
                        <a:pt x="301" y="8"/>
                      </a:cubicBezTo>
                      <a:cubicBezTo>
                        <a:pt x="296" y="7"/>
                        <a:pt x="292" y="7"/>
                        <a:pt x="287" y="6"/>
                      </a:cubicBezTo>
                      <a:cubicBezTo>
                        <a:pt x="285" y="5"/>
                        <a:pt x="282" y="5"/>
                        <a:pt x="280" y="4"/>
                      </a:cubicBezTo>
                      <a:cubicBezTo>
                        <a:pt x="280" y="4"/>
                        <a:pt x="279" y="4"/>
                        <a:pt x="279" y="4"/>
                      </a:cubicBezTo>
                      <a:cubicBezTo>
                        <a:pt x="272" y="3"/>
                        <a:pt x="266" y="3"/>
                        <a:pt x="259" y="2"/>
                      </a:cubicBezTo>
                      <a:cubicBezTo>
                        <a:pt x="258" y="2"/>
                        <a:pt x="257" y="2"/>
                        <a:pt x="256" y="2"/>
                      </a:cubicBezTo>
                      <a:cubicBezTo>
                        <a:pt x="256" y="2"/>
                        <a:pt x="256" y="2"/>
                        <a:pt x="256" y="2"/>
                      </a:cubicBezTo>
                      <a:cubicBezTo>
                        <a:pt x="248" y="1"/>
                        <a:pt x="240" y="1"/>
                        <a:pt x="231" y="0"/>
                      </a:cubicBezTo>
                      <a:cubicBezTo>
                        <a:pt x="231" y="0"/>
                        <a:pt x="231" y="0"/>
                        <a:pt x="230" y="0"/>
                      </a:cubicBezTo>
                      <a:cubicBezTo>
                        <a:pt x="230" y="0"/>
                        <a:pt x="230" y="0"/>
                        <a:pt x="230" y="0"/>
                      </a:cubicBezTo>
                      <a:cubicBezTo>
                        <a:pt x="227" y="0"/>
                        <a:pt x="224" y="0"/>
                        <a:pt x="220" y="0"/>
                      </a:cubicBezTo>
                      <a:cubicBezTo>
                        <a:pt x="219" y="0"/>
                        <a:pt x="217" y="0"/>
                        <a:pt x="216" y="1"/>
                      </a:cubicBezTo>
                      <a:cubicBezTo>
                        <a:pt x="211" y="1"/>
                        <a:pt x="207" y="1"/>
                        <a:pt x="203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197" y="1"/>
                        <a:pt x="193" y="2"/>
                        <a:pt x="188" y="2"/>
                      </a:cubicBezTo>
                      <a:cubicBezTo>
                        <a:pt x="186" y="3"/>
                        <a:pt x="185" y="3"/>
                        <a:pt x="183" y="3"/>
                      </a:cubicBezTo>
                      <a:cubicBezTo>
                        <a:pt x="180" y="3"/>
                        <a:pt x="176" y="4"/>
                        <a:pt x="173" y="4"/>
                      </a:cubicBezTo>
                      <a:cubicBezTo>
                        <a:pt x="172" y="5"/>
                        <a:pt x="172" y="5"/>
                        <a:pt x="171" y="5"/>
                      </a:cubicBezTo>
                      <a:cubicBezTo>
                        <a:pt x="170" y="5"/>
                        <a:pt x="169" y="5"/>
                        <a:pt x="169" y="5"/>
                      </a:cubicBezTo>
                      <a:cubicBezTo>
                        <a:pt x="163" y="6"/>
                        <a:pt x="157" y="7"/>
                        <a:pt x="151" y="9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6" y="41"/>
                        <a:pt x="12" y="40"/>
                        <a:pt x="18" y="39"/>
                      </a:cubicBezTo>
                      <a:cubicBezTo>
                        <a:pt x="19" y="39"/>
                        <a:pt x="21" y="38"/>
                        <a:pt x="23" y="38"/>
                      </a:cubicBezTo>
                      <a:cubicBezTo>
                        <a:pt x="26" y="38"/>
                        <a:pt x="29" y="37"/>
                        <a:pt x="33" y="37"/>
                      </a:cubicBezTo>
                      <a:cubicBezTo>
                        <a:pt x="34" y="37"/>
                        <a:pt x="36" y="36"/>
                        <a:pt x="37" y="36"/>
                      </a:cubicBezTo>
                      <a:cubicBezTo>
                        <a:pt x="42" y="36"/>
                        <a:pt x="47" y="35"/>
                        <a:pt x="52" y="35"/>
                      </a:cubicBezTo>
                      <a:cubicBezTo>
                        <a:pt x="52" y="35"/>
                        <a:pt x="52" y="35"/>
                        <a:pt x="52" y="35"/>
                      </a:cubicBezTo>
                      <a:cubicBezTo>
                        <a:pt x="57" y="35"/>
                        <a:pt x="61" y="34"/>
                        <a:pt x="65" y="34"/>
                      </a:cubicBezTo>
                      <a:cubicBezTo>
                        <a:pt x="67" y="34"/>
                        <a:pt x="68" y="34"/>
                        <a:pt x="70" y="34"/>
                      </a:cubicBezTo>
                      <a:cubicBezTo>
                        <a:pt x="73" y="34"/>
                        <a:pt x="76" y="34"/>
                        <a:pt x="79" y="34"/>
                      </a:cubicBezTo>
                      <a:cubicBezTo>
                        <a:pt x="80" y="34"/>
                        <a:pt x="80" y="34"/>
                        <a:pt x="81" y="34"/>
                      </a:cubicBezTo>
                      <a:cubicBezTo>
                        <a:pt x="89" y="34"/>
                        <a:pt x="97" y="35"/>
                        <a:pt x="105" y="35"/>
                      </a:cubicBezTo>
                      <a:cubicBezTo>
                        <a:pt x="106" y="35"/>
                        <a:pt x="107" y="36"/>
                        <a:pt x="109" y="36"/>
                      </a:cubicBezTo>
                      <a:cubicBezTo>
                        <a:pt x="115" y="36"/>
                        <a:pt x="122" y="37"/>
                        <a:pt x="128" y="38"/>
                      </a:cubicBezTo>
                      <a:cubicBezTo>
                        <a:pt x="131" y="38"/>
                        <a:pt x="134" y="39"/>
                        <a:pt x="137" y="39"/>
                      </a:cubicBezTo>
                      <a:cubicBezTo>
                        <a:pt x="141" y="40"/>
                        <a:pt x="146" y="41"/>
                        <a:pt x="150" y="42"/>
                      </a:cubicBezTo>
                      <a:cubicBezTo>
                        <a:pt x="153" y="43"/>
                        <a:pt x="157" y="43"/>
                        <a:pt x="160" y="44"/>
                      </a:cubicBezTo>
                      <a:cubicBezTo>
                        <a:pt x="164" y="45"/>
                        <a:pt x="168" y="46"/>
                        <a:pt x="171" y="47"/>
                      </a:cubicBezTo>
                      <a:cubicBezTo>
                        <a:pt x="175" y="48"/>
                        <a:pt x="178" y="49"/>
                        <a:pt x="182" y="50"/>
                      </a:cubicBezTo>
                      <a:cubicBezTo>
                        <a:pt x="185" y="51"/>
                        <a:pt x="189" y="52"/>
                        <a:pt x="192" y="53"/>
                      </a:cubicBezTo>
                      <a:cubicBezTo>
                        <a:pt x="195" y="54"/>
                        <a:pt x="199" y="56"/>
                        <a:pt x="202" y="57"/>
                      </a:cubicBezTo>
                      <a:cubicBezTo>
                        <a:pt x="206" y="58"/>
                        <a:pt x="209" y="59"/>
                        <a:pt x="213" y="61"/>
                      </a:cubicBezTo>
                      <a:cubicBezTo>
                        <a:pt x="216" y="62"/>
                        <a:pt x="219" y="63"/>
                        <a:pt x="222" y="65"/>
                      </a:cubicBezTo>
                      <a:cubicBezTo>
                        <a:pt x="226" y="66"/>
                        <a:pt x="229" y="68"/>
                        <a:pt x="233" y="69"/>
                      </a:cubicBezTo>
                      <a:cubicBezTo>
                        <a:pt x="236" y="71"/>
                        <a:pt x="239" y="72"/>
                        <a:pt x="242" y="74"/>
                      </a:cubicBezTo>
                      <a:cubicBezTo>
                        <a:pt x="245" y="75"/>
                        <a:pt x="249" y="77"/>
                        <a:pt x="252" y="79"/>
                      </a:cubicBezTo>
                      <a:cubicBezTo>
                        <a:pt x="255" y="81"/>
                        <a:pt x="258" y="82"/>
                        <a:pt x="261" y="84"/>
                      </a:cubicBezTo>
                      <a:cubicBezTo>
                        <a:pt x="265" y="86"/>
                        <a:pt x="269" y="88"/>
                        <a:pt x="272" y="90"/>
                      </a:cubicBezTo>
                      <a:cubicBezTo>
                        <a:pt x="275" y="92"/>
                        <a:pt x="278" y="93"/>
                        <a:pt x="281" y="95"/>
                      </a:cubicBezTo>
                      <a:cubicBezTo>
                        <a:pt x="284" y="98"/>
                        <a:pt x="288" y="100"/>
                        <a:pt x="292" y="102"/>
                      </a:cubicBezTo>
                      <a:cubicBezTo>
                        <a:pt x="294" y="104"/>
                        <a:pt x="297" y="106"/>
                        <a:pt x="300" y="108"/>
                      </a:cubicBezTo>
                      <a:cubicBezTo>
                        <a:pt x="304" y="111"/>
                        <a:pt x="308" y="114"/>
                        <a:pt x="312" y="117"/>
                      </a:cubicBezTo>
                      <a:cubicBezTo>
                        <a:pt x="315" y="119"/>
                        <a:pt x="317" y="121"/>
                        <a:pt x="319" y="122"/>
                      </a:cubicBezTo>
                      <a:cubicBezTo>
                        <a:pt x="325" y="127"/>
                        <a:pt x="330" y="131"/>
                        <a:pt x="335" y="136"/>
                      </a:cubicBezTo>
                      <a:cubicBezTo>
                        <a:pt x="337" y="137"/>
                        <a:pt x="338" y="138"/>
                        <a:pt x="339" y="139"/>
                      </a:cubicBezTo>
                      <a:cubicBezTo>
                        <a:pt x="346" y="145"/>
                        <a:pt x="353" y="151"/>
                        <a:pt x="360" y="158"/>
                      </a:cubicBezTo>
                      <a:cubicBezTo>
                        <a:pt x="363" y="161"/>
                        <a:pt x="366" y="164"/>
                        <a:pt x="369" y="167"/>
                      </a:cubicBezTo>
                      <a:cubicBezTo>
                        <a:pt x="371" y="169"/>
                        <a:pt x="372" y="170"/>
                        <a:pt x="374" y="172"/>
                      </a:cubicBezTo>
                      <a:cubicBezTo>
                        <a:pt x="378" y="177"/>
                        <a:pt x="383" y="182"/>
                        <a:pt x="388" y="187"/>
                      </a:cubicBezTo>
                      <a:cubicBezTo>
                        <a:pt x="393" y="193"/>
                        <a:pt x="398" y="199"/>
                        <a:pt x="403" y="205"/>
                      </a:cubicBezTo>
                      <a:cubicBezTo>
                        <a:pt x="403" y="206"/>
                        <a:pt x="404" y="207"/>
                        <a:pt x="405" y="208"/>
                      </a:cubicBezTo>
                      <a:cubicBezTo>
                        <a:pt x="409" y="213"/>
                        <a:pt x="413" y="219"/>
                        <a:pt x="417" y="224"/>
                      </a:cubicBezTo>
                      <a:cubicBezTo>
                        <a:pt x="419" y="226"/>
                        <a:pt x="420" y="228"/>
                        <a:pt x="422" y="230"/>
                      </a:cubicBezTo>
                      <a:cubicBezTo>
                        <a:pt x="425" y="235"/>
                        <a:pt x="428" y="240"/>
                        <a:pt x="431" y="244"/>
                      </a:cubicBezTo>
                      <a:cubicBezTo>
                        <a:pt x="433" y="247"/>
                        <a:pt x="435" y="250"/>
                        <a:pt x="436" y="252"/>
                      </a:cubicBezTo>
                      <a:cubicBezTo>
                        <a:pt x="439" y="257"/>
                        <a:pt x="442" y="261"/>
                        <a:pt x="444" y="265"/>
                      </a:cubicBezTo>
                      <a:cubicBezTo>
                        <a:pt x="446" y="268"/>
                        <a:pt x="448" y="271"/>
                        <a:pt x="449" y="274"/>
                      </a:cubicBezTo>
                      <a:cubicBezTo>
                        <a:pt x="452" y="278"/>
                        <a:pt x="454" y="282"/>
                        <a:pt x="456" y="287"/>
                      </a:cubicBezTo>
                      <a:cubicBezTo>
                        <a:pt x="458" y="290"/>
                        <a:pt x="460" y="293"/>
                        <a:pt x="461" y="296"/>
                      </a:cubicBezTo>
                      <a:cubicBezTo>
                        <a:pt x="464" y="300"/>
                        <a:pt x="466" y="305"/>
                        <a:pt x="468" y="309"/>
                      </a:cubicBezTo>
                      <a:cubicBezTo>
                        <a:pt x="470" y="312"/>
                        <a:pt x="471" y="315"/>
                        <a:pt x="473" y="319"/>
                      </a:cubicBezTo>
                      <a:cubicBezTo>
                        <a:pt x="475" y="323"/>
                        <a:pt x="477" y="327"/>
                        <a:pt x="478" y="332"/>
                      </a:cubicBezTo>
                      <a:cubicBezTo>
                        <a:pt x="480" y="335"/>
                        <a:pt x="481" y="338"/>
                        <a:pt x="483" y="342"/>
                      </a:cubicBezTo>
                      <a:cubicBezTo>
                        <a:pt x="485" y="346"/>
                        <a:pt x="486" y="351"/>
                        <a:pt x="488" y="355"/>
                      </a:cubicBezTo>
                      <a:cubicBezTo>
                        <a:pt x="489" y="359"/>
                        <a:pt x="491" y="362"/>
                        <a:pt x="492" y="365"/>
                      </a:cubicBezTo>
                      <a:cubicBezTo>
                        <a:pt x="494" y="370"/>
                        <a:pt x="495" y="375"/>
                        <a:pt x="497" y="379"/>
                      </a:cubicBezTo>
                      <a:cubicBezTo>
                        <a:pt x="498" y="383"/>
                        <a:pt x="499" y="386"/>
                        <a:pt x="500" y="390"/>
                      </a:cubicBezTo>
                      <a:cubicBezTo>
                        <a:pt x="502" y="394"/>
                        <a:pt x="503" y="399"/>
                        <a:pt x="505" y="404"/>
                      </a:cubicBezTo>
                      <a:cubicBezTo>
                        <a:pt x="506" y="408"/>
                        <a:pt x="507" y="411"/>
                        <a:pt x="508" y="414"/>
                      </a:cubicBezTo>
                      <a:cubicBezTo>
                        <a:pt x="509" y="418"/>
                        <a:pt x="510" y="422"/>
                        <a:pt x="511" y="426"/>
                      </a:cubicBezTo>
                      <a:cubicBezTo>
                        <a:pt x="512" y="430"/>
                        <a:pt x="513" y="434"/>
                        <a:pt x="514" y="438"/>
                      </a:cubicBezTo>
                      <a:cubicBezTo>
                        <a:pt x="514" y="442"/>
                        <a:pt x="515" y="446"/>
                        <a:pt x="516" y="450"/>
                      </a:cubicBezTo>
                      <a:cubicBezTo>
                        <a:pt x="517" y="454"/>
                        <a:pt x="518" y="459"/>
                        <a:pt x="519" y="463"/>
                      </a:cubicBezTo>
                      <a:cubicBezTo>
                        <a:pt x="519" y="465"/>
                        <a:pt x="519" y="468"/>
                        <a:pt x="520" y="470"/>
                      </a:cubicBezTo>
                      <a:cubicBezTo>
                        <a:pt x="521" y="475"/>
                        <a:pt x="522" y="481"/>
                        <a:pt x="522" y="486"/>
                      </a:cubicBezTo>
                      <a:cubicBezTo>
                        <a:pt x="523" y="488"/>
                        <a:pt x="523" y="491"/>
                        <a:pt x="523" y="493"/>
                      </a:cubicBezTo>
                      <a:cubicBezTo>
                        <a:pt x="524" y="497"/>
                        <a:pt x="524" y="500"/>
                        <a:pt x="525" y="504"/>
                      </a:cubicBezTo>
                      <a:cubicBezTo>
                        <a:pt x="525" y="511"/>
                        <a:pt x="526" y="519"/>
                        <a:pt x="527" y="527"/>
                      </a:cubicBezTo>
                      <a:cubicBezTo>
                        <a:pt x="527" y="530"/>
                        <a:pt x="527" y="533"/>
                        <a:pt x="527" y="536"/>
                      </a:cubicBezTo>
                      <a:cubicBezTo>
                        <a:pt x="528" y="543"/>
                        <a:pt x="528" y="550"/>
                        <a:pt x="528" y="557"/>
                      </a:cubicBezTo>
                      <a:cubicBezTo>
                        <a:pt x="528" y="560"/>
                        <a:pt x="529" y="563"/>
                        <a:pt x="529" y="566"/>
                      </a:cubicBezTo>
                      <a:cubicBezTo>
                        <a:pt x="529" y="570"/>
                        <a:pt x="529" y="575"/>
                        <a:pt x="528" y="579"/>
                      </a:cubicBezTo>
                      <a:cubicBezTo>
                        <a:pt x="528" y="580"/>
                        <a:pt x="528" y="581"/>
                        <a:pt x="528" y="582"/>
                      </a:cubicBezTo>
                      <a:cubicBezTo>
                        <a:pt x="528" y="586"/>
                        <a:pt x="528" y="590"/>
                        <a:pt x="528" y="594"/>
                      </a:cubicBezTo>
                      <a:cubicBezTo>
                        <a:pt x="527" y="596"/>
                        <a:pt x="527" y="597"/>
                        <a:pt x="527" y="599"/>
                      </a:cubicBezTo>
                      <a:cubicBezTo>
                        <a:pt x="527" y="602"/>
                        <a:pt x="526" y="606"/>
                        <a:pt x="526" y="609"/>
                      </a:cubicBezTo>
                      <a:cubicBezTo>
                        <a:pt x="526" y="611"/>
                        <a:pt x="526" y="613"/>
                        <a:pt x="525" y="614"/>
                      </a:cubicBezTo>
                      <a:cubicBezTo>
                        <a:pt x="525" y="619"/>
                        <a:pt x="524" y="625"/>
                        <a:pt x="523" y="630"/>
                      </a:cubicBezTo>
                      <a:cubicBezTo>
                        <a:pt x="523" y="631"/>
                        <a:pt x="523" y="632"/>
                        <a:pt x="522" y="633"/>
                      </a:cubicBezTo>
                      <a:cubicBezTo>
                        <a:pt x="521" y="639"/>
                        <a:pt x="520" y="645"/>
                        <a:pt x="519" y="651"/>
                      </a:cubicBezTo>
                      <a:cubicBezTo>
                        <a:pt x="519" y="653"/>
                        <a:pt x="518" y="654"/>
                        <a:pt x="518" y="655"/>
                      </a:cubicBezTo>
                      <a:cubicBezTo>
                        <a:pt x="516" y="663"/>
                        <a:pt x="514" y="671"/>
                        <a:pt x="512" y="680"/>
                      </a:cubicBezTo>
                      <a:cubicBezTo>
                        <a:pt x="512" y="681"/>
                        <a:pt x="511" y="681"/>
                        <a:pt x="511" y="682"/>
                      </a:cubicBezTo>
                      <a:cubicBezTo>
                        <a:pt x="509" y="692"/>
                        <a:pt x="506" y="701"/>
                        <a:pt x="503" y="711"/>
                      </a:cubicBezTo>
                      <a:cubicBezTo>
                        <a:pt x="502" y="712"/>
                        <a:pt x="502" y="714"/>
                        <a:pt x="501" y="716"/>
                      </a:cubicBezTo>
                      <a:cubicBezTo>
                        <a:pt x="500" y="720"/>
                        <a:pt x="499" y="724"/>
                        <a:pt x="497" y="728"/>
                      </a:cubicBezTo>
                      <a:cubicBezTo>
                        <a:pt x="496" y="730"/>
                        <a:pt x="496" y="732"/>
                        <a:pt x="495" y="734"/>
                      </a:cubicBezTo>
                      <a:cubicBezTo>
                        <a:pt x="494" y="739"/>
                        <a:pt x="492" y="743"/>
                        <a:pt x="490" y="747"/>
                      </a:cubicBezTo>
                      <a:cubicBezTo>
                        <a:pt x="490" y="749"/>
                        <a:pt x="489" y="750"/>
                        <a:pt x="489" y="752"/>
                      </a:cubicBezTo>
                      <a:cubicBezTo>
                        <a:pt x="486" y="760"/>
                        <a:pt x="483" y="767"/>
                        <a:pt x="480" y="775"/>
                      </a:cubicBezTo>
                      <a:cubicBezTo>
                        <a:pt x="479" y="776"/>
                        <a:pt x="479" y="778"/>
                        <a:pt x="478" y="779"/>
                      </a:cubicBezTo>
                      <a:cubicBezTo>
                        <a:pt x="475" y="787"/>
                        <a:pt x="472" y="795"/>
                        <a:pt x="468" y="803"/>
                      </a:cubicBezTo>
                      <a:cubicBezTo>
                        <a:pt x="468" y="803"/>
                        <a:pt x="468" y="803"/>
                        <a:pt x="468" y="803"/>
                      </a:cubicBezTo>
                      <a:cubicBezTo>
                        <a:pt x="463" y="814"/>
                        <a:pt x="458" y="826"/>
                        <a:pt x="452" y="838"/>
                      </a:cubicBezTo>
                      <a:cubicBezTo>
                        <a:pt x="452" y="839"/>
                        <a:pt x="452" y="840"/>
                        <a:pt x="451" y="841"/>
                      </a:cubicBezTo>
                      <a:cubicBezTo>
                        <a:pt x="446" y="852"/>
                        <a:pt x="441" y="863"/>
                        <a:pt x="435" y="874"/>
                      </a:cubicBezTo>
                      <a:cubicBezTo>
                        <a:pt x="435" y="875"/>
                        <a:pt x="434" y="877"/>
                        <a:pt x="433" y="878"/>
                      </a:cubicBezTo>
                      <a:cubicBezTo>
                        <a:pt x="429" y="886"/>
                        <a:pt x="425" y="894"/>
                        <a:pt x="421" y="901"/>
                      </a:cubicBezTo>
                      <a:cubicBezTo>
                        <a:pt x="421" y="902"/>
                        <a:pt x="420" y="903"/>
                        <a:pt x="420" y="904"/>
                      </a:cubicBezTo>
                      <a:cubicBezTo>
                        <a:pt x="416" y="912"/>
                        <a:pt x="412" y="919"/>
                        <a:pt x="408" y="926"/>
                      </a:cubicBezTo>
                      <a:cubicBezTo>
                        <a:pt x="408" y="927"/>
                        <a:pt x="407" y="928"/>
                        <a:pt x="406" y="930"/>
                      </a:cubicBezTo>
                      <a:cubicBezTo>
                        <a:pt x="402" y="937"/>
                        <a:pt x="398" y="945"/>
                        <a:pt x="394" y="953"/>
                      </a:cubicBezTo>
                      <a:cubicBezTo>
                        <a:pt x="393" y="954"/>
                        <a:pt x="392" y="956"/>
                        <a:pt x="391" y="957"/>
                      </a:cubicBezTo>
                      <a:cubicBezTo>
                        <a:pt x="387" y="965"/>
                        <a:pt x="383" y="973"/>
                        <a:pt x="378" y="980"/>
                      </a:cubicBezTo>
                      <a:cubicBezTo>
                        <a:pt x="378" y="981"/>
                        <a:pt x="378" y="981"/>
                        <a:pt x="378" y="981"/>
                      </a:cubicBezTo>
                      <a:cubicBezTo>
                        <a:pt x="370" y="995"/>
                        <a:pt x="362" y="1009"/>
                        <a:pt x="354" y="1022"/>
                      </a:cubicBezTo>
                      <a:cubicBezTo>
                        <a:pt x="353" y="1023"/>
                        <a:pt x="353" y="1024"/>
                        <a:pt x="352" y="1024"/>
                      </a:cubicBezTo>
                      <a:cubicBezTo>
                        <a:pt x="344" y="1038"/>
                        <a:pt x="336" y="1051"/>
                        <a:pt x="328" y="1064"/>
                      </a:cubicBezTo>
                      <a:cubicBezTo>
                        <a:pt x="328" y="1065"/>
                        <a:pt x="327" y="1066"/>
                        <a:pt x="326" y="1067"/>
                      </a:cubicBezTo>
                      <a:cubicBezTo>
                        <a:pt x="318" y="1080"/>
                        <a:pt x="310" y="1093"/>
                        <a:pt x="302" y="1105"/>
                      </a:cubicBezTo>
                      <a:cubicBezTo>
                        <a:pt x="302" y="1106"/>
                        <a:pt x="301" y="1106"/>
                        <a:pt x="301" y="1107"/>
                      </a:cubicBezTo>
                      <a:cubicBezTo>
                        <a:pt x="293" y="1120"/>
                        <a:pt x="285" y="1132"/>
                        <a:pt x="277" y="1144"/>
                      </a:cubicBezTo>
                      <a:cubicBezTo>
                        <a:pt x="276" y="1144"/>
                        <a:pt x="276" y="1145"/>
                        <a:pt x="276" y="1145"/>
                      </a:cubicBezTo>
                      <a:cubicBezTo>
                        <a:pt x="272" y="1152"/>
                        <a:pt x="267" y="1158"/>
                        <a:pt x="263" y="1164"/>
                      </a:cubicBezTo>
                      <a:cubicBezTo>
                        <a:pt x="262" y="1166"/>
                        <a:pt x="261" y="1167"/>
                        <a:pt x="260" y="1168"/>
                      </a:cubicBezTo>
                      <a:cubicBezTo>
                        <a:pt x="256" y="1175"/>
                        <a:pt x="252" y="1181"/>
                        <a:pt x="248" y="1187"/>
                      </a:cubicBezTo>
                      <a:cubicBezTo>
                        <a:pt x="247" y="1187"/>
                        <a:pt x="247" y="1188"/>
                        <a:pt x="247" y="1189"/>
                      </a:cubicBezTo>
                      <a:cubicBezTo>
                        <a:pt x="243" y="1194"/>
                        <a:pt x="239" y="1199"/>
                        <a:pt x="235" y="1205"/>
                      </a:cubicBezTo>
                      <a:cubicBezTo>
                        <a:pt x="234" y="1206"/>
                        <a:pt x="234" y="1207"/>
                        <a:pt x="233" y="1208"/>
                      </a:cubicBezTo>
                      <a:cubicBezTo>
                        <a:pt x="229" y="1214"/>
                        <a:pt x="225" y="1220"/>
                        <a:pt x="221" y="1225"/>
                      </a:cubicBezTo>
                      <a:cubicBezTo>
                        <a:pt x="220" y="1226"/>
                        <a:pt x="220" y="1227"/>
                        <a:pt x="219" y="1228"/>
                      </a:cubicBezTo>
                      <a:cubicBezTo>
                        <a:pt x="215" y="1233"/>
                        <a:pt x="212" y="1238"/>
                        <a:pt x="209" y="1243"/>
                      </a:cubicBezTo>
                      <a:cubicBezTo>
                        <a:pt x="208" y="1243"/>
                        <a:pt x="208" y="1244"/>
                        <a:pt x="207" y="1245"/>
                      </a:cubicBezTo>
                      <a:cubicBezTo>
                        <a:pt x="203" y="1250"/>
                        <a:pt x="200" y="1255"/>
                        <a:pt x="196" y="1260"/>
                      </a:cubicBezTo>
                      <a:cubicBezTo>
                        <a:pt x="195" y="1261"/>
                        <a:pt x="195" y="1262"/>
                        <a:pt x="194" y="1263"/>
                      </a:cubicBezTo>
                      <a:cubicBezTo>
                        <a:pt x="187" y="1273"/>
                        <a:pt x="180" y="1282"/>
                        <a:pt x="174" y="1291"/>
                      </a:cubicBezTo>
                      <a:cubicBezTo>
                        <a:pt x="173" y="1292"/>
                        <a:pt x="172" y="1293"/>
                        <a:pt x="172" y="1294"/>
                      </a:cubicBezTo>
                      <a:cubicBezTo>
                        <a:pt x="168" y="1298"/>
                        <a:pt x="165" y="1302"/>
                        <a:pt x="163" y="1306"/>
                      </a:cubicBezTo>
                      <a:cubicBezTo>
                        <a:pt x="162" y="1306"/>
                        <a:pt x="162" y="1307"/>
                        <a:pt x="161" y="1307"/>
                      </a:cubicBezTo>
                      <a:cubicBezTo>
                        <a:pt x="159" y="1311"/>
                        <a:pt x="156" y="1314"/>
                        <a:pt x="154" y="1318"/>
                      </a:cubicBezTo>
                      <a:cubicBezTo>
                        <a:pt x="153" y="1318"/>
                        <a:pt x="153" y="1319"/>
                        <a:pt x="152" y="1319"/>
                      </a:cubicBezTo>
                      <a:cubicBezTo>
                        <a:pt x="150" y="1323"/>
                        <a:pt x="147" y="1326"/>
                        <a:pt x="145" y="1329"/>
                      </a:cubicBezTo>
                      <a:cubicBezTo>
                        <a:pt x="145" y="1330"/>
                        <a:pt x="144" y="1330"/>
                        <a:pt x="144" y="1331"/>
                      </a:cubicBezTo>
                      <a:cubicBezTo>
                        <a:pt x="141" y="1334"/>
                        <a:pt x="139" y="1337"/>
                        <a:pt x="137" y="1339"/>
                      </a:cubicBezTo>
                      <a:cubicBezTo>
                        <a:pt x="137" y="1340"/>
                        <a:pt x="137" y="1340"/>
                        <a:pt x="137" y="1340"/>
                      </a:cubicBezTo>
                      <a:cubicBezTo>
                        <a:pt x="135" y="1343"/>
                        <a:pt x="133" y="1345"/>
                        <a:pt x="131" y="1347"/>
                      </a:cubicBezTo>
                      <a:cubicBezTo>
                        <a:pt x="131" y="1348"/>
                        <a:pt x="130" y="1348"/>
                        <a:pt x="130" y="1349"/>
                      </a:cubicBezTo>
                      <a:cubicBezTo>
                        <a:pt x="126" y="1353"/>
                        <a:pt x="124" y="1357"/>
                        <a:pt x="121" y="1360"/>
                      </a:cubicBezTo>
                      <a:cubicBezTo>
                        <a:pt x="121" y="1360"/>
                        <a:pt x="121" y="1360"/>
                        <a:pt x="121" y="1360"/>
                      </a:cubicBezTo>
                      <a:cubicBezTo>
                        <a:pt x="120" y="1362"/>
                        <a:pt x="119" y="1363"/>
                        <a:pt x="118" y="1364"/>
                      </a:cubicBezTo>
                      <a:cubicBezTo>
                        <a:pt x="118" y="1364"/>
                        <a:pt x="118" y="1365"/>
                        <a:pt x="117" y="1365"/>
                      </a:cubicBezTo>
                      <a:cubicBezTo>
                        <a:pt x="268" y="1331"/>
                        <a:pt x="268" y="1331"/>
                        <a:pt x="268" y="1331"/>
                      </a:cubicBezTo>
                      <a:cubicBezTo>
                        <a:pt x="269" y="1330"/>
                        <a:pt x="270" y="1329"/>
                        <a:pt x="272" y="1327"/>
                      </a:cubicBezTo>
                      <a:cubicBezTo>
                        <a:pt x="272" y="1327"/>
                        <a:pt x="272" y="1326"/>
                        <a:pt x="272" y="1326"/>
                      </a:cubicBezTo>
                      <a:cubicBezTo>
                        <a:pt x="274" y="1323"/>
                        <a:pt x="277" y="1320"/>
                        <a:pt x="281" y="1315"/>
                      </a:cubicBezTo>
                      <a:cubicBezTo>
                        <a:pt x="281" y="1315"/>
                        <a:pt x="281" y="1314"/>
                        <a:pt x="282" y="1314"/>
                      </a:cubicBezTo>
                      <a:cubicBezTo>
                        <a:pt x="284" y="1311"/>
                        <a:pt x="285" y="1309"/>
                        <a:pt x="287" y="1306"/>
                      </a:cubicBezTo>
                      <a:cubicBezTo>
                        <a:pt x="288" y="1306"/>
                        <a:pt x="288" y="1306"/>
                        <a:pt x="288" y="1306"/>
                      </a:cubicBezTo>
                      <a:cubicBezTo>
                        <a:pt x="290" y="1303"/>
                        <a:pt x="292" y="1300"/>
                        <a:pt x="294" y="1298"/>
                      </a:cubicBezTo>
                      <a:cubicBezTo>
                        <a:pt x="295" y="1297"/>
                        <a:pt x="295" y="1296"/>
                        <a:pt x="296" y="1295"/>
                      </a:cubicBezTo>
                      <a:cubicBezTo>
                        <a:pt x="298" y="1292"/>
                        <a:pt x="300" y="1289"/>
                        <a:pt x="303" y="1286"/>
                      </a:cubicBezTo>
                      <a:cubicBezTo>
                        <a:pt x="303" y="1285"/>
                        <a:pt x="304" y="1285"/>
                        <a:pt x="304" y="1284"/>
                      </a:cubicBezTo>
                      <a:cubicBezTo>
                        <a:pt x="307" y="1281"/>
                        <a:pt x="309" y="1277"/>
                        <a:pt x="312" y="1274"/>
                      </a:cubicBezTo>
                      <a:cubicBezTo>
                        <a:pt x="312" y="1273"/>
                        <a:pt x="313" y="1273"/>
                        <a:pt x="313" y="1272"/>
                      </a:cubicBezTo>
                      <a:cubicBezTo>
                        <a:pt x="316" y="1268"/>
                        <a:pt x="319" y="1264"/>
                        <a:pt x="322" y="1260"/>
                      </a:cubicBezTo>
                      <a:cubicBezTo>
                        <a:pt x="323" y="1259"/>
                        <a:pt x="323" y="1258"/>
                        <a:pt x="324" y="1257"/>
                      </a:cubicBezTo>
                      <a:cubicBezTo>
                        <a:pt x="327" y="1253"/>
                        <a:pt x="331" y="1249"/>
                        <a:pt x="334" y="1244"/>
                      </a:cubicBezTo>
                      <a:cubicBezTo>
                        <a:pt x="334" y="1244"/>
                        <a:pt x="334" y="1244"/>
                        <a:pt x="334" y="1244"/>
                      </a:cubicBezTo>
                      <a:cubicBezTo>
                        <a:pt x="337" y="1239"/>
                        <a:pt x="341" y="1235"/>
                        <a:pt x="344" y="1230"/>
                      </a:cubicBezTo>
                      <a:cubicBezTo>
                        <a:pt x="345" y="1229"/>
                        <a:pt x="346" y="1228"/>
                        <a:pt x="347" y="1226"/>
                      </a:cubicBezTo>
                      <a:cubicBezTo>
                        <a:pt x="350" y="1222"/>
                        <a:pt x="354" y="1217"/>
                        <a:pt x="358" y="1211"/>
                      </a:cubicBezTo>
                      <a:cubicBezTo>
                        <a:pt x="358" y="1211"/>
                        <a:pt x="359" y="1210"/>
                        <a:pt x="359" y="1209"/>
                      </a:cubicBezTo>
                      <a:cubicBezTo>
                        <a:pt x="363" y="1204"/>
                        <a:pt x="366" y="1200"/>
                        <a:pt x="369" y="1195"/>
                      </a:cubicBezTo>
                      <a:cubicBezTo>
                        <a:pt x="370" y="1194"/>
                        <a:pt x="371" y="1193"/>
                        <a:pt x="372" y="1191"/>
                      </a:cubicBezTo>
                      <a:cubicBezTo>
                        <a:pt x="376" y="1186"/>
                        <a:pt x="379" y="1180"/>
                        <a:pt x="383" y="1175"/>
                      </a:cubicBezTo>
                      <a:cubicBezTo>
                        <a:pt x="384" y="1174"/>
                        <a:pt x="385" y="1172"/>
                        <a:pt x="386" y="1171"/>
                      </a:cubicBezTo>
                      <a:cubicBezTo>
                        <a:pt x="390" y="1166"/>
                        <a:pt x="393" y="1160"/>
                        <a:pt x="397" y="1155"/>
                      </a:cubicBezTo>
                      <a:cubicBezTo>
                        <a:pt x="398" y="1154"/>
                        <a:pt x="398" y="1154"/>
                        <a:pt x="399" y="1153"/>
                      </a:cubicBezTo>
                      <a:cubicBezTo>
                        <a:pt x="403" y="1147"/>
                        <a:pt x="407" y="1141"/>
                        <a:pt x="411" y="1135"/>
                      </a:cubicBezTo>
                      <a:cubicBezTo>
                        <a:pt x="412" y="1133"/>
                        <a:pt x="413" y="1132"/>
                        <a:pt x="414" y="1130"/>
                      </a:cubicBezTo>
                      <a:cubicBezTo>
                        <a:pt x="418" y="1124"/>
                        <a:pt x="422" y="1118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35" y="1098"/>
                        <a:pt x="443" y="1086"/>
                        <a:pt x="451" y="1073"/>
                      </a:cubicBezTo>
                      <a:cubicBezTo>
                        <a:pt x="452" y="1073"/>
                        <a:pt x="452" y="1072"/>
                        <a:pt x="453" y="1072"/>
                      </a:cubicBezTo>
                      <a:cubicBezTo>
                        <a:pt x="461" y="1059"/>
                        <a:pt x="469" y="1046"/>
                        <a:pt x="477" y="1033"/>
                      </a:cubicBezTo>
                      <a:cubicBezTo>
                        <a:pt x="478" y="1032"/>
                        <a:pt x="478" y="1031"/>
                        <a:pt x="479" y="1030"/>
                      </a:cubicBezTo>
                      <a:cubicBezTo>
                        <a:pt x="487" y="1017"/>
                        <a:pt x="495" y="1004"/>
                        <a:pt x="503" y="991"/>
                      </a:cubicBezTo>
                      <a:cubicBezTo>
                        <a:pt x="503" y="990"/>
                        <a:pt x="504" y="989"/>
                        <a:pt x="504" y="989"/>
                      </a:cubicBezTo>
                      <a:cubicBezTo>
                        <a:pt x="512" y="975"/>
                        <a:pt x="521" y="961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33" y="939"/>
                        <a:pt x="538" y="931"/>
                        <a:pt x="542" y="924"/>
                      </a:cubicBezTo>
                      <a:cubicBezTo>
                        <a:pt x="543" y="922"/>
                        <a:pt x="544" y="920"/>
                        <a:pt x="545" y="919"/>
                      </a:cubicBezTo>
                      <a:cubicBezTo>
                        <a:pt x="549" y="911"/>
                        <a:pt x="553" y="904"/>
                        <a:pt x="557" y="896"/>
                      </a:cubicBezTo>
                      <a:cubicBezTo>
                        <a:pt x="558" y="895"/>
                        <a:pt x="558" y="894"/>
                        <a:pt x="559" y="892"/>
                      </a:cubicBezTo>
                      <a:cubicBezTo>
                        <a:pt x="563" y="885"/>
                        <a:pt x="567" y="878"/>
                        <a:pt x="570" y="871"/>
                      </a:cubicBezTo>
                      <a:cubicBezTo>
                        <a:pt x="571" y="870"/>
                        <a:pt x="571" y="869"/>
                        <a:pt x="572" y="868"/>
                      </a:cubicBezTo>
                      <a:cubicBezTo>
                        <a:pt x="576" y="860"/>
                        <a:pt x="580" y="852"/>
                        <a:pt x="584" y="845"/>
                      </a:cubicBezTo>
                      <a:cubicBezTo>
                        <a:pt x="584" y="844"/>
                        <a:pt x="585" y="843"/>
                        <a:pt x="585" y="842"/>
                      </a:cubicBezTo>
                      <a:cubicBezTo>
                        <a:pt x="585" y="842"/>
                        <a:pt x="586" y="841"/>
                        <a:pt x="586" y="840"/>
                      </a:cubicBezTo>
                      <a:cubicBezTo>
                        <a:pt x="591" y="829"/>
                        <a:pt x="597" y="818"/>
                        <a:pt x="602" y="807"/>
                      </a:cubicBezTo>
                      <a:cubicBezTo>
                        <a:pt x="602" y="806"/>
                        <a:pt x="603" y="805"/>
                        <a:pt x="603" y="804"/>
                      </a:cubicBezTo>
                      <a:cubicBezTo>
                        <a:pt x="609" y="793"/>
                        <a:pt x="614" y="781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22" y="761"/>
                        <a:pt x="625" y="753"/>
                        <a:pt x="629" y="746"/>
                      </a:cubicBezTo>
                      <a:cubicBezTo>
                        <a:pt x="629" y="744"/>
                        <a:pt x="630" y="743"/>
                        <a:pt x="630" y="741"/>
                      </a:cubicBezTo>
                      <a:cubicBezTo>
                        <a:pt x="633" y="734"/>
                        <a:pt x="636" y="726"/>
                        <a:pt x="639" y="719"/>
                      </a:cubicBezTo>
                      <a:cubicBezTo>
                        <a:pt x="639" y="718"/>
                        <a:pt x="640" y="718"/>
                        <a:pt x="640" y="717"/>
                      </a:cubicBezTo>
                      <a:cubicBezTo>
                        <a:pt x="640" y="716"/>
                        <a:pt x="641" y="715"/>
                        <a:pt x="641" y="713"/>
                      </a:cubicBezTo>
                      <a:cubicBezTo>
                        <a:pt x="643" y="709"/>
                        <a:pt x="644" y="705"/>
                        <a:pt x="646" y="701"/>
                      </a:cubicBezTo>
                      <a:cubicBezTo>
                        <a:pt x="646" y="699"/>
                        <a:pt x="647" y="697"/>
                        <a:pt x="648" y="695"/>
                      </a:cubicBezTo>
                      <a:cubicBezTo>
                        <a:pt x="649" y="690"/>
                        <a:pt x="651" y="686"/>
                        <a:pt x="652" y="682"/>
                      </a:cubicBezTo>
                      <a:cubicBezTo>
                        <a:pt x="652" y="681"/>
                        <a:pt x="653" y="679"/>
                        <a:pt x="653" y="678"/>
                      </a:cubicBezTo>
                      <a:cubicBezTo>
                        <a:pt x="653" y="678"/>
                        <a:pt x="653" y="677"/>
                        <a:pt x="654" y="677"/>
                      </a:cubicBezTo>
                      <a:cubicBezTo>
                        <a:pt x="657" y="667"/>
                        <a:pt x="659" y="658"/>
                        <a:pt x="662" y="649"/>
                      </a:cubicBezTo>
                      <a:cubicBezTo>
                        <a:pt x="662" y="648"/>
                        <a:pt x="662" y="647"/>
                        <a:pt x="662" y="647"/>
                      </a:cubicBezTo>
                      <a:cubicBezTo>
                        <a:pt x="662" y="647"/>
                        <a:pt x="662" y="646"/>
                        <a:pt x="663" y="646"/>
                      </a:cubicBezTo>
                      <a:cubicBezTo>
                        <a:pt x="665" y="638"/>
                        <a:pt x="667" y="630"/>
                        <a:pt x="669" y="621"/>
                      </a:cubicBezTo>
                      <a:cubicBezTo>
                        <a:pt x="669" y="621"/>
                        <a:pt x="669" y="620"/>
                        <a:pt x="669" y="619"/>
                      </a:cubicBezTo>
                      <a:cubicBezTo>
                        <a:pt x="669" y="619"/>
                        <a:pt x="669" y="618"/>
                        <a:pt x="669" y="618"/>
                      </a:cubicBezTo>
                      <a:cubicBezTo>
                        <a:pt x="671" y="611"/>
                        <a:pt x="672" y="605"/>
                        <a:pt x="673" y="599"/>
                      </a:cubicBezTo>
                      <a:cubicBezTo>
                        <a:pt x="673" y="599"/>
                        <a:pt x="673" y="599"/>
                        <a:pt x="673" y="598"/>
                      </a:cubicBezTo>
                      <a:cubicBezTo>
                        <a:pt x="673" y="598"/>
                        <a:pt x="673" y="597"/>
                        <a:pt x="674" y="596"/>
                      </a:cubicBezTo>
                      <a:cubicBezTo>
                        <a:pt x="674" y="591"/>
                        <a:pt x="675" y="586"/>
                        <a:pt x="676" y="581"/>
                      </a:cubicBezTo>
                      <a:cubicBezTo>
                        <a:pt x="676" y="580"/>
                        <a:pt x="676" y="579"/>
                        <a:pt x="676" y="578"/>
                      </a:cubicBezTo>
                      <a:cubicBezTo>
                        <a:pt x="676" y="577"/>
                        <a:pt x="676" y="576"/>
                        <a:pt x="677" y="576"/>
                      </a:cubicBezTo>
                      <a:cubicBezTo>
                        <a:pt x="677" y="572"/>
                        <a:pt x="677" y="569"/>
                        <a:pt x="678" y="565"/>
                      </a:cubicBezTo>
                      <a:cubicBezTo>
                        <a:pt x="678" y="564"/>
                        <a:pt x="678" y="563"/>
                        <a:pt x="678" y="562"/>
                      </a:cubicBezTo>
                      <a:cubicBezTo>
                        <a:pt x="678" y="561"/>
                        <a:pt x="678" y="561"/>
                        <a:pt x="678" y="560"/>
                      </a:cubicBezTo>
                      <a:cubicBezTo>
                        <a:pt x="678" y="556"/>
                        <a:pt x="679" y="552"/>
                        <a:pt x="679" y="548"/>
                      </a:cubicBezTo>
                      <a:cubicBezTo>
                        <a:pt x="679" y="548"/>
                        <a:pt x="679" y="547"/>
                        <a:pt x="679" y="546"/>
                      </a:cubicBezTo>
                      <a:cubicBezTo>
                        <a:pt x="679" y="546"/>
                        <a:pt x="679" y="546"/>
                        <a:pt x="679" y="546"/>
                      </a:cubicBezTo>
                      <a:cubicBezTo>
                        <a:pt x="679" y="541"/>
                        <a:pt x="679" y="537"/>
                        <a:pt x="679" y="532"/>
                      </a:cubicBezTo>
                      <a:cubicBezTo>
                        <a:pt x="679" y="531"/>
                        <a:pt x="679" y="530"/>
                        <a:pt x="679" y="529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43" name="Freeform 343">
                  <a:extLst>
                    <a:ext uri="{FF2B5EF4-FFF2-40B4-BE49-F238E27FC236}">
                      <a16:creationId xmlns:a16="http://schemas.microsoft.com/office/drawing/2014/main" id="{16496EAA-7050-4996-A86B-97536A3356E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25926" y="919163"/>
                  <a:ext cx="3178175" cy="5086350"/>
                </a:xfrm>
                <a:custGeom>
                  <a:avLst/>
                  <a:gdLst>
                    <a:gd name="T0" fmla="*/ 416 w 842"/>
                    <a:gd name="T1" fmla="*/ 19 h 1349"/>
                    <a:gd name="T2" fmla="*/ 840 w 842"/>
                    <a:gd name="T3" fmla="*/ 550 h 1349"/>
                    <a:gd name="T4" fmla="*/ 428 w 842"/>
                    <a:gd name="T5" fmla="*/ 1349 h 1349"/>
                    <a:gd name="T6" fmla="*/ 2 w 842"/>
                    <a:gd name="T7" fmla="*/ 480 h 1349"/>
                    <a:gd name="T8" fmla="*/ 416 w 842"/>
                    <a:gd name="T9" fmla="*/ 19 h 1349"/>
                    <a:gd name="T10" fmla="*/ 423 w 842"/>
                    <a:gd name="T11" fmla="*/ 714 h 1349"/>
                    <a:gd name="T12" fmla="*/ 624 w 842"/>
                    <a:gd name="T13" fmla="*/ 490 h 1349"/>
                    <a:gd name="T14" fmla="*/ 418 w 842"/>
                    <a:gd name="T15" fmla="*/ 232 h 1349"/>
                    <a:gd name="T16" fmla="*/ 217 w 842"/>
                    <a:gd name="T17" fmla="*/ 456 h 1349"/>
                    <a:gd name="T18" fmla="*/ 423 w 842"/>
                    <a:gd name="T19" fmla="*/ 714 h 1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42" h="1349">
                      <a:moveTo>
                        <a:pt x="416" y="19"/>
                      </a:moveTo>
                      <a:cubicBezTo>
                        <a:pt x="648" y="39"/>
                        <a:pt x="837" y="276"/>
                        <a:pt x="840" y="550"/>
                      </a:cubicBezTo>
                      <a:cubicBezTo>
                        <a:pt x="842" y="824"/>
                        <a:pt x="449" y="1323"/>
                        <a:pt x="428" y="1349"/>
                      </a:cubicBezTo>
                      <a:cubicBezTo>
                        <a:pt x="407" y="1319"/>
                        <a:pt x="5" y="754"/>
                        <a:pt x="2" y="480"/>
                      </a:cubicBezTo>
                      <a:cubicBezTo>
                        <a:pt x="0" y="206"/>
                        <a:pt x="185" y="0"/>
                        <a:pt x="416" y="19"/>
                      </a:cubicBezTo>
                      <a:close/>
                      <a:moveTo>
                        <a:pt x="423" y="714"/>
                      </a:moveTo>
                      <a:cubicBezTo>
                        <a:pt x="535" y="723"/>
                        <a:pt x="625" y="623"/>
                        <a:pt x="624" y="490"/>
                      </a:cubicBezTo>
                      <a:cubicBezTo>
                        <a:pt x="623" y="357"/>
                        <a:pt x="531" y="241"/>
                        <a:pt x="418" y="232"/>
                      </a:cubicBezTo>
                      <a:cubicBezTo>
                        <a:pt x="306" y="222"/>
                        <a:pt x="216" y="323"/>
                        <a:pt x="217" y="456"/>
                      </a:cubicBezTo>
                      <a:cubicBezTo>
                        <a:pt x="218" y="589"/>
                        <a:pt x="310" y="704"/>
                        <a:pt x="423" y="714"/>
                      </a:cubicBezTo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149F66B1-6FE9-4687-A2CA-50509C713603}"/>
              </a:ext>
            </a:extLst>
          </p:cNvPr>
          <p:cNvSpPr/>
          <p:nvPr/>
        </p:nvSpPr>
        <p:spPr>
          <a:xfrm>
            <a:off x="1702026" y="5150116"/>
            <a:ext cx="7071440" cy="11471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0" name="Text Box 3">
            <a:extLst>
              <a:ext uri="{FF2B5EF4-FFF2-40B4-BE49-F238E27FC236}">
                <a16:creationId xmlns:a16="http://schemas.microsoft.com/office/drawing/2014/main" id="{6135021C-4F92-4352-84F9-55C06C7C6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944" y="5092930"/>
            <a:ext cx="1368216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150000"/>
              </a:lnSpc>
            </a:pP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파주 문화재단 설립을 대비한 </a:t>
            </a:r>
            <a:r>
              <a:rPr kumimoji="0" lang="ko-KR" altLang="en-US" sz="20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인큐베이팅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역할 담당 </a:t>
            </a:r>
            <a:endParaRPr kumimoji="0" lang="en-US" altLang="ko-KR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A331AD78-BEE2-4181-9A1E-596877770A54}"/>
              </a:ext>
            </a:extLst>
          </p:cNvPr>
          <p:cNvGrpSpPr/>
          <p:nvPr/>
        </p:nvGrpSpPr>
        <p:grpSpPr>
          <a:xfrm>
            <a:off x="1670407" y="3429000"/>
            <a:ext cx="7103059" cy="921941"/>
            <a:chOff x="1670407" y="2821326"/>
            <a:chExt cx="7103059" cy="921941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B051415-B816-42E2-A354-A2A830C6DB4E}"/>
                </a:ext>
              </a:extLst>
            </p:cNvPr>
            <p:cNvGrpSpPr/>
            <p:nvPr/>
          </p:nvGrpSpPr>
          <p:grpSpPr>
            <a:xfrm>
              <a:off x="1670407" y="2821326"/>
              <a:ext cx="3474000" cy="921941"/>
              <a:chOff x="1728063" y="2821326"/>
              <a:chExt cx="3456001" cy="921941"/>
            </a:xfrm>
          </p:grpSpPr>
          <p:sp>
            <p:nvSpPr>
              <p:cNvPr id="59" name="Rectangle 5">
                <a:extLst>
                  <a:ext uri="{FF2B5EF4-FFF2-40B4-BE49-F238E27FC236}">
                    <a16:creationId xmlns:a16="http://schemas.microsoft.com/office/drawing/2014/main" id="{0BFD8D29-4A5D-41EE-A8A2-2C2C54A5C3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8063" y="2821327"/>
                <a:ext cx="3456000" cy="92194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21" tIns="45710" rIns="91421" bIns="4571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Rectangle 6">
                <a:extLst>
                  <a:ext uri="{FF2B5EF4-FFF2-40B4-BE49-F238E27FC236}">
                    <a16:creationId xmlns:a16="http://schemas.microsoft.com/office/drawing/2014/main" id="{058F2DA8-BBCF-4137-872F-51C89AC912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8064" y="2821326"/>
                <a:ext cx="3456000" cy="370587"/>
              </a:xfrm>
              <a:prstGeom prst="rect">
                <a:avLst/>
              </a:prstGeom>
              <a:solidFill>
                <a:srgbClr val="8EB4E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21" tIns="45710" rIns="91421" bIns="45710" numCol="1" anchor="ctr" anchorCtr="0" compatLnSpc="1">
                <a:prstTxWarp prst="textNoShape">
                  <a:avLst/>
                </a:prstTxWarp>
              </a:bodyPr>
              <a:lstStyle/>
              <a:p>
                <a:pPr algn="ctr" defTabSz="91421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500" b="1" dirty="0">
                    <a:solidFill>
                      <a:srgbClr val="FFFFFF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차별화된 위상 정립</a:t>
                </a:r>
                <a:endParaRPr kumimoji="1" lang="ko-KR" altLang="ko-KR" sz="1500" b="1" dirty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61" name="Rectangle 8">
              <a:extLst>
                <a:ext uri="{FF2B5EF4-FFF2-40B4-BE49-F238E27FC236}">
                  <a16:creationId xmlns:a16="http://schemas.microsoft.com/office/drawing/2014/main" id="{3098225D-50C2-4A29-9F75-037C213AED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8576" y="3338809"/>
              <a:ext cx="3465830" cy="216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300" b="1" dirty="0">
                  <a:latin typeface="+mn-ea"/>
                  <a:ea typeface="+mn-ea"/>
                </a:rPr>
                <a:t>차별화되고 경쟁력 있는 특화 콘텐츠 개발</a:t>
              </a:r>
              <a:endPara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4801BC94-AB8B-4EB3-A411-E1EA21186C45}"/>
                </a:ext>
              </a:extLst>
            </p:cNvPr>
            <p:cNvGrpSpPr/>
            <p:nvPr/>
          </p:nvGrpSpPr>
          <p:grpSpPr>
            <a:xfrm>
              <a:off x="5299466" y="2821326"/>
              <a:ext cx="3474000" cy="915736"/>
              <a:chOff x="5328464" y="2821326"/>
              <a:chExt cx="3456000" cy="915736"/>
            </a:xfrm>
          </p:grpSpPr>
          <p:sp>
            <p:nvSpPr>
              <p:cNvPr id="62" name="Rectangle 5">
                <a:extLst>
                  <a:ext uri="{FF2B5EF4-FFF2-40B4-BE49-F238E27FC236}">
                    <a16:creationId xmlns:a16="http://schemas.microsoft.com/office/drawing/2014/main" id="{75C2BEDB-7A05-4EDC-A673-F5B1345772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28464" y="3032340"/>
                <a:ext cx="3456000" cy="704722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21" tIns="45710" rIns="91421" bIns="4571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3" name="Rectangle 6">
                <a:extLst>
                  <a:ext uri="{FF2B5EF4-FFF2-40B4-BE49-F238E27FC236}">
                    <a16:creationId xmlns:a16="http://schemas.microsoft.com/office/drawing/2014/main" id="{AD669BAC-6729-43FB-A38F-5E1B5F95D4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28464" y="2821326"/>
                <a:ext cx="3456000" cy="370587"/>
              </a:xfrm>
              <a:prstGeom prst="rect">
                <a:avLst/>
              </a:prstGeom>
              <a:solidFill>
                <a:srgbClr val="8EB4E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21" tIns="45710" rIns="91421" bIns="45710" numCol="1" anchor="ctr" anchorCtr="0" compatLnSpc="1">
                <a:prstTxWarp prst="textNoShape">
                  <a:avLst/>
                </a:prstTxWarp>
              </a:bodyPr>
              <a:lstStyle/>
              <a:p>
                <a:pPr algn="ctr" defTabSz="91421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500" b="1" dirty="0">
                    <a:solidFill>
                      <a:srgbClr val="FFFFFF"/>
                    </a:solidFill>
                    <a:latin typeface="+mn-ea"/>
                    <a:ea typeface="+mn-ea"/>
                    <a:cs typeface="굴림" pitchFamily="50" charset="-127"/>
                  </a:rPr>
                  <a:t>시민 삶의 </a:t>
                </a:r>
                <a:r>
                  <a:rPr kumimoji="1" lang="ko-KR" altLang="en-US" sz="1500" b="1" dirty="0" err="1">
                    <a:solidFill>
                      <a:srgbClr val="FFFFFF"/>
                    </a:solidFill>
                    <a:latin typeface="+mn-ea"/>
                    <a:ea typeface="+mn-ea"/>
                    <a:cs typeface="굴림" pitchFamily="50" charset="-127"/>
                  </a:rPr>
                  <a:t>풍요〮만족</a:t>
                </a:r>
                <a:r>
                  <a:rPr kumimoji="1" lang="ko-KR" altLang="en-US" sz="1500" b="1" dirty="0">
                    <a:solidFill>
                      <a:srgbClr val="FFFFFF"/>
                    </a:solidFill>
                    <a:latin typeface="+mn-ea"/>
                    <a:ea typeface="+mn-ea"/>
                    <a:cs typeface="굴림" pitchFamily="50" charset="-127"/>
                  </a:rPr>
                  <a:t> 제고 </a:t>
                </a:r>
                <a:endParaRPr kumimoji="1" lang="ko-KR" altLang="ko-KR" sz="1500" b="1" dirty="0">
                  <a:solidFill>
                    <a:srgbClr val="FFFFFF"/>
                  </a:solidFill>
                  <a:latin typeface="+mn-ea"/>
                  <a:ea typeface="+mn-ea"/>
                  <a:cs typeface="굴림" pitchFamily="50" charset="-127"/>
                </a:endParaRPr>
              </a:p>
            </p:txBody>
          </p:sp>
        </p:grpSp>
        <p:sp>
          <p:nvSpPr>
            <p:cNvPr id="64" name="Rectangle 8">
              <a:extLst>
                <a:ext uri="{FF2B5EF4-FFF2-40B4-BE49-F238E27FC236}">
                  <a16:creationId xmlns:a16="http://schemas.microsoft.com/office/drawing/2014/main" id="{B142276F-E367-493E-A228-72A2EF8EA9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8669" y="3337054"/>
              <a:ext cx="3446754" cy="2314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ko-KR" altLang="en-US" sz="1300" b="1" dirty="0">
                  <a:latin typeface="+mn-ea"/>
                  <a:ea typeface="+mn-ea"/>
                </a:rPr>
                <a:t>시민과 함께하는 시민중심의 문화공연 다양화</a:t>
              </a:r>
              <a:endPara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14" name="그래픽 13" descr="조금 굽은 화살표">
            <a:extLst>
              <a:ext uri="{FF2B5EF4-FFF2-40B4-BE49-F238E27FC236}">
                <a16:creationId xmlns:a16="http://schemas.microsoft.com/office/drawing/2014/main" id="{2D64C0EC-8C24-4A5C-9DE0-E7ED08D264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400000">
            <a:off x="3084956" y="4448960"/>
            <a:ext cx="591808" cy="591808"/>
          </a:xfrm>
          <a:prstGeom prst="rect">
            <a:avLst/>
          </a:prstGeom>
        </p:spPr>
      </p:pic>
      <p:pic>
        <p:nvPicPr>
          <p:cNvPr id="79" name="그래픽 78" descr="조금 굽은 화살표">
            <a:extLst>
              <a:ext uri="{FF2B5EF4-FFF2-40B4-BE49-F238E27FC236}">
                <a16:creationId xmlns:a16="http://schemas.microsoft.com/office/drawing/2014/main" id="{7F1C66D2-D473-49A0-B2C8-334C68DE28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6200000" flipH="1">
            <a:off x="6876256" y="4429113"/>
            <a:ext cx="591808" cy="59180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A740F39-792B-4C30-86E1-6B331A7806FF}"/>
              </a:ext>
            </a:extLst>
          </p:cNvPr>
          <p:cNvSpPr txBox="1"/>
          <p:nvPr/>
        </p:nvSpPr>
        <p:spPr>
          <a:xfrm>
            <a:off x="1918847" y="5714092"/>
            <a:ext cx="632556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>
                <a:latin typeface="+mn-ea"/>
                <a:ea typeface="+mn-ea"/>
              </a:rPr>
              <a:t>자체 공연 기획</a:t>
            </a:r>
            <a:r>
              <a:rPr lang="en-US" altLang="ko-KR" sz="1500" b="1" dirty="0">
                <a:latin typeface="+mn-ea"/>
                <a:ea typeface="+mn-ea"/>
              </a:rPr>
              <a:t>, </a:t>
            </a:r>
            <a:r>
              <a:rPr lang="ko-KR" altLang="en-US" sz="1500" b="1" dirty="0">
                <a:latin typeface="+mn-ea"/>
                <a:ea typeface="+mn-ea"/>
              </a:rPr>
              <a:t>추진역량 강화로 문화재단 설립</a:t>
            </a:r>
            <a:r>
              <a:rPr lang="en-US" altLang="ko-KR" sz="1500" b="1" dirty="0">
                <a:latin typeface="+mn-ea"/>
                <a:ea typeface="+mn-ea"/>
              </a:rPr>
              <a:t>·</a:t>
            </a:r>
            <a:r>
              <a:rPr lang="ko-KR" altLang="en-US" sz="1500" b="1" dirty="0">
                <a:latin typeface="+mn-ea"/>
                <a:ea typeface="+mn-ea"/>
              </a:rPr>
              <a:t>운영의 안정성 뒷받침</a:t>
            </a:r>
          </a:p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* 문화재단 설립 시 공사 내 문화공연 파트 이관 </a:t>
            </a:r>
          </a:p>
        </p:txBody>
      </p:sp>
      <p:sp>
        <p:nvSpPr>
          <p:cNvPr id="86" name="Freeform 8">
            <a:extLst>
              <a:ext uri="{FF2B5EF4-FFF2-40B4-BE49-F238E27FC236}">
                <a16:creationId xmlns:a16="http://schemas.microsoft.com/office/drawing/2014/main" id="{EF4BB80F-7336-4989-AAA6-C849AFD552DE}"/>
              </a:ext>
            </a:extLst>
          </p:cNvPr>
          <p:cNvSpPr>
            <a:spLocks noEditPoints="1"/>
          </p:cNvSpPr>
          <p:nvPr/>
        </p:nvSpPr>
        <p:spPr bwMode="auto">
          <a:xfrm>
            <a:off x="2003745" y="5340102"/>
            <a:ext cx="223074" cy="158709"/>
          </a:xfrm>
          <a:custGeom>
            <a:avLst/>
            <a:gdLst/>
            <a:ahLst/>
            <a:cxnLst>
              <a:cxn ang="0">
                <a:pos x="156" y="4"/>
              </a:cxn>
              <a:cxn ang="0">
                <a:pos x="142" y="18"/>
              </a:cxn>
              <a:cxn ang="0">
                <a:pos x="116" y="36"/>
              </a:cxn>
              <a:cxn ang="0">
                <a:pos x="86" y="66"/>
              </a:cxn>
              <a:cxn ang="0">
                <a:pos x="74" y="92"/>
              </a:cxn>
              <a:cxn ang="0">
                <a:pos x="68" y="114"/>
              </a:cxn>
              <a:cxn ang="0">
                <a:pos x="116" y="122"/>
              </a:cxn>
              <a:cxn ang="0">
                <a:pos x="140" y="140"/>
              </a:cxn>
              <a:cxn ang="0">
                <a:pos x="152" y="182"/>
              </a:cxn>
              <a:cxn ang="0">
                <a:pos x="146" y="210"/>
              </a:cxn>
              <a:cxn ang="0">
                <a:pos x="130" y="232"/>
              </a:cxn>
              <a:cxn ang="0">
                <a:pos x="92" y="252"/>
              </a:cxn>
              <a:cxn ang="0">
                <a:pos x="58" y="250"/>
              </a:cxn>
              <a:cxn ang="0">
                <a:pos x="18" y="230"/>
              </a:cxn>
              <a:cxn ang="0">
                <a:pos x="4" y="204"/>
              </a:cxn>
              <a:cxn ang="0">
                <a:pos x="0" y="172"/>
              </a:cxn>
              <a:cxn ang="0">
                <a:pos x="22" y="102"/>
              </a:cxn>
              <a:cxn ang="0">
                <a:pos x="58" y="54"/>
              </a:cxn>
              <a:cxn ang="0">
                <a:pos x="118" y="10"/>
              </a:cxn>
              <a:cxn ang="0">
                <a:pos x="144" y="0"/>
              </a:cxn>
              <a:cxn ang="0">
                <a:pos x="156" y="2"/>
              </a:cxn>
              <a:cxn ang="0">
                <a:pos x="344" y="12"/>
              </a:cxn>
              <a:cxn ang="0">
                <a:pos x="332" y="26"/>
              </a:cxn>
              <a:cxn ang="0">
                <a:pos x="306" y="42"/>
              </a:cxn>
              <a:cxn ang="0">
                <a:pos x="276" y="70"/>
              </a:cxn>
              <a:cxn ang="0">
                <a:pos x="262" y="94"/>
              </a:cxn>
              <a:cxn ang="0">
                <a:pos x="256" y="118"/>
              </a:cxn>
              <a:cxn ang="0">
                <a:pos x="306" y="126"/>
              </a:cxn>
              <a:cxn ang="0">
                <a:pos x="328" y="144"/>
              </a:cxn>
              <a:cxn ang="0">
                <a:pos x="342" y="188"/>
              </a:cxn>
              <a:cxn ang="0">
                <a:pos x="336" y="216"/>
              </a:cxn>
              <a:cxn ang="0">
                <a:pos x="322" y="238"/>
              </a:cxn>
              <a:cxn ang="0">
                <a:pos x="284" y="256"/>
              </a:cxn>
              <a:cxn ang="0">
                <a:pos x="252" y="256"/>
              </a:cxn>
              <a:cxn ang="0">
                <a:pos x="210" y="236"/>
              </a:cxn>
              <a:cxn ang="0">
                <a:pos x="194" y="210"/>
              </a:cxn>
              <a:cxn ang="0">
                <a:pos x="188" y="178"/>
              </a:cxn>
              <a:cxn ang="0">
                <a:pos x="194" y="138"/>
              </a:cxn>
              <a:cxn ang="0">
                <a:pos x="210" y="100"/>
              </a:cxn>
              <a:cxn ang="0">
                <a:pos x="246" y="58"/>
              </a:cxn>
              <a:cxn ang="0">
                <a:pos x="310" y="16"/>
              </a:cxn>
              <a:cxn ang="0">
                <a:pos x="332" y="8"/>
              </a:cxn>
              <a:cxn ang="0">
                <a:pos x="344" y="10"/>
              </a:cxn>
            </a:cxnLst>
            <a:rect l="0" t="0" r="r" b="b"/>
            <a:pathLst>
              <a:path w="344" h="258">
                <a:moveTo>
                  <a:pt x="156" y="2"/>
                </a:moveTo>
                <a:lnTo>
                  <a:pt x="156" y="2"/>
                </a:lnTo>
                <a:lnTo>
                  <a:pt x="156" y="4"/>
                </a:lnTo>
                <a:lnTo>
                  <a:pt x="156" y="6"/>
                </a:lnTo>
                <a:lnTo>
                  <a:pt x="152" y="12"/>
                </a:lnTo>
                <a:lnTo>
                  <a:pt x="142" y="18"/>
                </a:lnTo>
                <a:lnTo>
                  <a:pt x="128" y="28"/>
                </a:lnTo>
                <a:lnTo>
                  <a:pt x="128" y="28"/>
                </a:lnTo>
                <a:lnTo>
                  <a:pt x="116" y="36"/>
                </a:lnTo>
                <a:lnTo>
                  <a:pt x="106" y="44"/>
                </a:lnTo>
                <a:lnTo>
                  <a:pt x="96" y="54"/>
                </a:lnTo>
                <a:lnTo>
                  <a:pt x="86" y="66"/>
                </a:lnTo>
                <a:lnTo>
                  <a:pt x="86" y="66"/>
                </a:lnTo>
                <a:lnTo>
                  <a:pt x="78" y="80"/>
                </a:lnTo>
                <a:lnTo>
                  <a:pt x="74" y="92"/>
                </a:lnTo>
                <a:lnTo>
                  <a:pt x="70" y="104"/>
                </a:lnTo>
                <a:lnTo>
                  <a:pt x="68" y="114"/>
                </a:lnTo>
                <a:lnTo>
                  <a:pt x="68" y="114"/>
                </a:lnTo>
                <a:lnTo>
                  <a:pt x="86" y="114"/>
                </a:lnTo>
                <a:lnTo>
                  <a:pt x="102" y="118"/>
                </a:lnTo>
                <a:lnTo>
                  <a:pt x="116" y="122"/>
                </a:lnTo>
                <a:lnTo>
                  <a:pt x="128" y="130"/>
                </a:lnTo>
                <a:lnTo>
                  <a:pt x="128" y="130"/>
                </a:lnTo>
                <a:lnTo>
                  <a:pt x="140" y="140"/>
                </a:lnTo>
                <a:lnTo>
                  <a:pt x="146" y="152"/>
                </a:lnTo>
                <a:lnTo>
                  <a:pt x="150" y="166"/>
                </a:lnTo>
                <a:lnTo>
                  <a:pt x="152" y="182"/>
                </a:lnTo>
                <a:lnTo>
                  <a:pt x="152" y="182"/>
                </a:lnTo>
                <a:lnTo>
                  <a:pt x="150" y="196"/>
                </a:lnTo>
                <a:lnTo>
                  <a:pt x="146" y="210"/>
                </a:lnTo>
                <a:lnTo>
                  <a:pt x="140" y="222"/>
                </a:lnTo>
                <a:lnTo>
                  <a:pt x="130" y="232"/>
                </a:lnTo>
                <a:lnTo>
                  <a:pt x="130" y="232"/>
                </a:lnTo>
                <a:lnTo>
                  <a:pt x="120" y="240"/>
                </a:lnTo>
                <a:lnTo>
                  <a:pt x="106" y="248"/>
                </a:lnTo>
                <a:lnTo>
                  <a:pt x="92" y="252"/>
                </a:lnTo>
                <a:lnTo>
                  <a:pt x="76" y="252"/>
                </a:lnTo>
                <a:lnTo>
                  <a:pt x="76" y="252"/>
                </a:lnTo>
                <a:lnTo>
                  <a:pt x="58" y="250"/>
                </a:lnTo>
                <a:lnTo>
                  <a:pt x="42" y="246"/>
                </a:lnTo>
                <a:lnTo>
                  <a:pt x="28" y="240"/>
                </a:lnTo>
                <a:lnTo>
                  <a:pt x="18" y="230"/>
                </a:lnTo>
                <a:lnTo>
                  <a:pt x="18" y="230"/>
                </a:lnTo>
                <a:lnTo>
                  <a:pt x="10" y="218"/>
                </a:lnTo>
                <a:lnTo>
                  <a:pt x="4" y="204"/>
                </a:lnTo>
                <a:lnTo>
                  <a:pt x="2" y="188"/>
                </a:lnTo>
                <a:lnTo>
                  <a:pt x="0" y="172"/>
                </a:lnTo>
                <a:lnTo>
                  <a:pt x="0" y="172"/>
                </a:lnTo>
                <a:lnTo>
                  <a:pt x="2" y="150"/>
                </a:lnTo>
                <a:lnTo>
                  <a:pt x="10" y="126"/>
                </a:lnTo>
                <a:lnTo>
                  <a:pt x="22" y="102"/>
                </a:lnTo>
                <a:lnTo>
                  <a:pt x="38" y="78"/>
                </a:lnTo>
                <a:lnTo>
                  <a:pt x="38" y="78"/>
                </a:lnTo>
                <a:lnTo>
                  <a:pt x="58" y="54"/>
                </a:lnTo>
                <a:lnTo>
                  <a:pt x="78" y="36"/>
                </a:lnTo>
                <a:lnTo>
                  <a:pt x="98" y="20"/>
                </a:lnTo>
                <a:lnTo>
                  <a:pt x="118" y="10"/>
                </a:lnTo>
                <a:lnTo>
                  <a:pt x="118" y="10"/>
                </a:lnTo>
                <a:lnTo>
                  <a:pt x="132" y="4"/>
                </a:lnTo>
                <a:lnTo>
                  <a:pt x="144" y="0"/>
                </a:lnTo>
                <a:lnTo>
                  <a:pt x="152" y="0"/>
                </a:lnTo>
                <a:lnTo>
                  <a:pt x="156" y="2"/>
                </a:lnTo>
                <a:lnTo>
                  <a:pt x="156" y="2"/>
                </a:lnTo>
                <a:close/>
                <a:moveTo>
                  <a:pt x="344" y="10"/>
                </a:moveTo>
                <a:lnTo>
                  <a:pt x="344" y="10"/>
                </a:lnTo>
                <a:lnTo>
                  <a:pt x="344" y="12"/>
                </a:lnTo>
                <a:lnTo>
                  <a:pt x="344" y="14"/>
                </a:lnTo>
                <a:lnTo>
                  <a:pt x="340" y="20"/>
                </a:lnTo>
                <a:lnTo>
                  <a:pt x="332" y="26"/>
                </a:lnTo>
                <a:lnTo>
                  <a:pt x="318" y="36"/>
                </a:lnTo>
                <a:lnTo>
                  <a:pt x="318" y="36"/>
                </a:lnTo>
                <a:lnTo>
                  <a:pt x="306" y="42"/>
                </a:lnTo>
                <a:lnTo>
                  <a:pt x="296" y="50"/>
                </a:lnTo>
                <a:lnTo>
                  <a:pt x="286" y="60"/>
                </a:lnTo>
                <a:lnTo>
                  <a:pt x="276" y="70"/>
                </a:lnTo>
                <a:lnTo>
                  <a:pt x="276" y="70"/>
                </a:lnTo>
                <a:lnTo>
                  <a:pt x="270" y="82"/>
                </a:lnTo>
                <a:lnTo>
                  <a:pt x="262" y="94"/>
                </a:lnTo>
                <a:lnTo>
                  <a:pt x="258" y="106"/>
                </a:lnTo>
                <a:lnTo>
                  <a:pt x="256" y="118"/>
                </a:lnTo>
                <a:lnTo>
                  <a:pt x="256" y="118"/>
                </a:lnTo>
                <a:lnTo>
                  <a:pt x="274" y="118"/>
                </a:lnTo>
                <a:lnTo>
                  <a:pt x="290" y="120"/>
                </a:lnTo>
                <a:lnTo>
                  <a:pt x="306" y="126"/>
                </a:lnTo>
                <a:lnTo>
                  <a:pt x="318" y="134"/>
                </a:lnTo>
                <a:lnTo>
                  <a:pt x="318" y="134"/>
                </a:lnTo>
                <a:lnTo>
                  <a:pt x="328" y="144"/>
                </a:lnTo>
                <a:lnTo>
                  <a:pt x="336" y="156"/>
                </a:lnTo>
                <a:lnTo>
                  <a:pt x="340" y="170"/>
                </a:lnTo>
                <a:lnTo>
                  <a:pt x="342" y="188"/>
                </a:lnTo>
                <a:lnTo>
                  <a:pt x="342" y="188"/>
                </a:lnTo>
                <a:lnTo>
                  <a:pt x="340" y="202"/>
                </a:lnTo>
                <a:lnTo>
                  <a:pt x="336" y="216"/>
                </a:lnTo>
                <a:lnTo>
                  <a:pt x="330" y="228"/>
                </a:lnTo>
                <a:lnTo>
                  <a:pt x="322" y="238"/>
                </a:lnTo>
                <a:lnTo>
                  <a:pt x="322" y="238"/>
                </a:lnTo>
                <a:lnTo>
                  <a:pt x="310" y="248"/>
                </a:lnTo>
                <a:lnTo>
                  <a:pt x="298" y="254"/>
                </a:lnTo>
                <a:lnTo>
                  <a:pt x="284" y="256"/>
                </a:lnTo>
                <a:lnTo>
                  <a:pt x="270" y="258"/>
                </a:lnTo>
                <a:lnTo>
                  <a:pt x="270" y="258"/>
                </a:lnTo>
                <a:lnTo>
                  <a:pt x="252" y="256"/>
                </a:lnTo>
                <a:lnTo>
                  <a:pt x="236" y="252"/>
                </a:lnTo>
                <a:lnTo>
                  <a:pt x="222" y="246"/>
                </a:lnTo>
                <a:lnTo>
                  <a:pt x="210" y="236"/>
                </a:lnTo>
                <a:lnTo>
                  <a:pt x="210" y="236"/>
                </a:lnTo>
                <a:lnTo>
                  <a:pt x="200" y="224"/>
                </a:lnTo>
                <a:lnTo>
                  <a:pt x="194" y="210"/>
                </a:lnTo>
                <a:lnTo>
                  <a:pt x="190" y="194"/>
                </a:lnTo>
                <a:lnTo>
                  <a:pt x="188" y="178"/>
                </a:lnTo>
                <a:lnTo>
                  <a:pt x="188" y="178"/>
                </a:lnTo>
                <a:lnTo>
                  <a:pt x="190" y="164"/>
                </a:lnTo>
                <a:lnTo>
                  <a:pt x="190" y="150"/>
                </a:lnTo>
                <a:lnTo>
                  <a:pt x="194" y="138"/>
                </a:lnTo>
                <a:lnTo>
                  <a:pt x="198" y="124"/>
                </a:lnTo>
                <a:lnTo>
                  <a:pt x="204" y="112"/>
                </a:lnTo>
                <a:lnTo>
                  <a:pt x="210" y="100"/>
                </a:lnTo>
                <a:lnTo>
                  <a:pt x="226" y="78"/>
                </a:lnTo>
                <a:lnTo>
                  <a:pt x="226" y="78"/>
                </a:lnTo>
                <a:lnTo>
                  <a:pt x="246" y="58"/>
                </a:lnTo>
                <a:lnTo>
                  <a:pt x="266" y="42"/>
                </a:lnTo>
                <a:lnTo>
                  <a:pt x="286" y="28"/>
                </a:lnTo>
                <a:lnTo>
                  <a:pt x="310" y="16"/>
                </a:lnTo>
                <a:lnTo>
                  <a:pt x="310" y="16"/>
                </a:lnTo>
                <a:lnTo>
                  <a:pt x="322" y="10"/>
                </a:lnTo>
                <a:lnTo>
                  <a:pt x="332" y="8"/>
                </a:lnTo>
                <a:lnTo>
                  <a:pt x="340" y="8"/>
                </a:lnTo>
                <a:lnTo>
                  <a:pt x="344" y="10"/>
                </a:lnTo>
                <a:lnTo>
                  <a:pt x="344" y="10"/>
                </a:lnTo>
                <a:close/>
              </a:path>
            </a:pathLst>
          </a:custGeom>
          <a:solidFill>
            <a:srgbClr val="015385"/>
          </a:solidFill>
          <a:ln w="9525">
            <a:noFill/>
            <a:round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04284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100" b="0" i="0" u="none" strike="noStrike" kern="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87" name="Freeform 9">
            <a:extLst>
              <a:ext uri="{FF2B5EF4-FFF2-40B4-BE49-F238E27FC236}">
                <a16:creationId xmlns:a16="http://schemas.microsoft.com/office/drawing/2014/main" id="{5C9B4810-7137-46DE-AD99-A294935703B7}"/>
              </a:ext>
            </a:extLst>
          </p:cNvPr>
          <p:cNvSpPr>
            <a:spLocks noEditPoints="1"/>
          </p:cNvSpPr>
          <p:nvPr/>
        </p:nvSpPr>
        <p:spPr bwMode="auto">
          <a:xfrm>
            <a:off x="8334277" y="5315037"/>
            <a:ext cx="222983" cy="183774"/>
          </a:xfrm>
          <a:custGeom>
            <a:avLst/>
            <a:gdLst/>
            <a:ahLst/>
            <a:cxnLst>
              <a:cxn ang="0">
                <a:pos x="134" y="26"/>
              </a:cxn>
              <a:cxn ang="0">
                <a:pos x="152" y="56"/>
              </a:cxn>
              <a:cxn ang="0">
                <a:pos x="158" y="90"/>
              </a:cxn>
              <a:cxn ang="0">
                <a:pos x="156" y="106"/>
              </a:cxn>
              <a:cxn ang="0">
                <a:pos x="144" y="140"/>
              </a:cxn>
              <a:cxn ang="0">
                <a:pos x="134" y="160"/>
              </a:cxn>
              <a:cxn ang="0">
                <a:pos x="100" y="200"/>
              </a:cxn>
              <a:cxn ang="0">
                <a:pos x="48" y="238"/>
              </a:cxn>
              <a:cxn ang="0">
                <a:pos x="34" y="246"/>
              </a:cxn>
              <a:cxn ang="0">
                <a:pos x="14" y="252"/>
              </a:cxn>
              <a:cxn ang="0">
                <a:pos x="10" y="248"/>
              </a:cxn>
              <a:cxn ang="0">
                <a:pos x="10" y="238"/>
              </a:cxn>
              <a:cxn ang="0">
                <a:pos x="26" y="226"/>
              </a:cxn>
              <a:cxn ang="0">
                <a:pos x="40" y="216"/>
              </a:cxn>
              <a:cxn ang="0">
                <a:pos x="62" y="196"/>
              </a:cxn>
              <a:cxn ang="0">
                <a:pos x="72" y="184"/>
              </a:cxn>
              <a:cxn ang="0">
                <a:pos x="84" y="160"/>
              </a:cxn>
              <a:cxn ang="0">
                <a:pos x="86" y="138"/>
              </a:cxn>
              <a:cxn ang="0">
                <a:pos x="68" y="138"/>
              </a:cxn>
              <a:cxn ang="0">
                <a:pos x="36" y="130"/>
              </a:cxn>
              <a:cxn ang="0">
                <a:pos x="24" y="120"/>
              </a:cxn>
              <a:cxn ang="0">
                <a:pos x="6" y="96"/>
              </a:cxn>
              <a:cxn ang="0">
                <a:pos x="0" y="66"/>
              </a:cxn>
              <a:cxn ang="0">
                <a:pos x="0" y="52"/>
              </a:cxn>
              <a:cxn ang="0">
                <a:pos x="12" y="30"/>
              </a:cxn>
              <a:cxn ang="0">
                <a:pos x="20" y="20"/>
              </a:cxn>
              <a:cxn ang="0">
                <a:pos x="46" y="6"/>
              </a:cxn>
              <a:cxn ang="0">
                <a:pos x="78" y="0"/>
              </a:cxn>
              <a:cxn ang="0">
                <a:pos x="94" y="2"/>
              </a:cxn>
              <a:cxn ang="0">
                <a:pos x="124" y="16"/>
              </a:cxn>
              <a:cxn ang="0">
                <a:pos x="134" y="26"/>
              </a:cxn>
              <a:cxn ang="0">
                <a:pos x="322" y="22"/>
              </a:cxn>
              <a:cxn ang="0">
                <a:pos x="336" y="48"/>
              </a:cxn>
              <a:cxn ang="0">
                <a:pos x="342" y="82"/>
              </a:cxn>
              <a:cxn ang="0">
                <a:pos x="340" y="104"/>
              </a:cxn>
              <a:cxn ang="0">
                <a:pos x="324" y="150"/>
              </a:cxn>
              <a:cxn ang="0">
                <a:pos x="310" y="172"/>
              </a:cxn>
              <a:cxn ang="0">
                <a:pos x="276" y="212"/>
              </a:cxn>
              <a:cxn ang="0">
                <a:pos x="230" y="244"/>
              </a:cxn>
              <a:cxn ang="0">
                <a:pos x="218" y="250"/>
              </a:cxn>
              <a:cxn ang="0">
                <a:pos x="200" y="254"/>
              </a:cxn>
              <a:cxn ang="0">
                <a:pos x="194" y="252"/>
              </a:cxn>
              <a:cxn ang="0">
                <a:pos x="192" y="246"/>
              </a:cxn>
              <a:cxn ang="0">
                <a:pos x="204" y="234"/>
              </a:cxn>
              <a:cxn ang="0">
                <a:pos x="216" y="228"/>
              </a:cxn>
              <a:cxn ang="0">
                <a:pos x="238" y="212"/>
              </a:cxn>
              <a:cxn ang="0">
                <a:pos x="258" y="188"/>
              </a:cxn>
              <a:cxn ang="0">
                <a:pos x="266" y="174"/>
              </a:cxn>
              <a:cxn ang="0">
                <a:pos x="274" y="150"/>
              </a:cxn>
              <a:cxn ang="0">
                <a:pos x="274" y="138"/>
              </a:cxn>
              <a:cxn ang="0">
                <a:pos x="236" y="134"/>
              </a:cxn>
              <a:cxn ang="0">
                <a:pos x="210" y="118"/>
              </a:cxn>
              <a:cxn ang="0">
                <a:pos x="202" y="108"/>
              </a:cxn>
              <a:cxn ang="0">
                <a:pos x="192" y="80"/>
              </a:cxn>
              <a:cxn ang="0">
                <a:pos x="192" y="66"/>
              </a:cxn>
              <a:cxn ang="0">
                <a:pos x="196" y="44"/>
              </a:cxn>
              <a:cxn ang="0">
                <a:pos x="212" y="22"/>
              </a:cxn>
              <a:cxn ang="0">
                <a:pos x="222" y="12"/>
              </a:cxn>
              <a:cxn ang="0">
                <a:pos x="252" y="2"/>
              </a:cxn>
              <a:cxn ang="0">
                <a:pos x="268" y="0"/>
              </a:cxn>
              <a:cxn ang="0">
                <a:pos x="298" y="6"/>
              </a:cxn>
              <a:cxn ang="0">
                <a:pos x="322" y="22"/>
              </a:cxn>
            </a:cxnLst>
            <a:rect l="0" t="0" r="r" b="b"/>
            <a:pathLst>
              <a:path w="342" h="254">
                <a:moveTo>
                  <a:pt x="134" y="26"/>
                </a:moveTo>
                <a:lnTo>
                  <a:pt x="134" y="26"/>
                </a:lnTo>
                <a:lnTo>
                  <a:pt x="144" y="40"/>
                </a:lnTo>
                <a:lnTo>
                  <a:pt x="152" y="56"/>
                </a:lnTo>
                <a:lnTo>
                  <a:pt x="156" y="72"/>
                </a:lnTo>
                <a:lnTo>
                  <a:pt x="158" y="90"/>
                </a:lnTo>
                <a:lnTo>
                  <a:pt x="158" y="90"/>
                </a:lnTo>
                <a:lnTo>
                  <a:pt x="156" y="106"/>
                </a:lnTo>
                <a:lnTo>
                  <a:pt x="152" y="122"/>
                </a:lnTo>
                <a:lnTo>
                  <a:pt x="144" y="140"/>
                </a:lnTo>
                <a:lnTo>
                  <a:pt x="134" y="160"/>
                </a:lnTo>
                <a:lnTo>
                  <a:pt x="134" y="160"/>
                </a:lnTo>
                <a:lnTo>
                  <a:pt x="118" y="180"/>
                </a:lnTo>
                <a:lnTo>
                  <a:pt x="100" y="200"/>
                </a:lnTo>
                <a:lnTo>
                  <a:pt x="76" y="220"/>
                </a:lnTo>
                <a:lnTo>
                  <a:pt x="48" y="238"/>
                </a:lnTo>
                <a:lnTo>
                  <a:pt x="48" y="238"/>
                </a:lnTo>
                <a:lnTo>
                  <a:pt x="34" y="246"/>
                </a:lnTo>
                <a:lnTo>
                  <a:pt x="22" y="250"/>
                </a:lnTo>
                <a:lnTo>
                  <a:pt x="14" y="252"/>
                </a:lnTo>
                <a:lnTo>
                  <a:pt x="10" y="248"/>
                </a:lnTo>
                <a:lnTo>
                  <a:pt x="10" y="248"/>
                </a:lnTo>
                <a:lnTo>
                  <a:pt x="8" y="244"/>
                </a:lnTo>
                <a:lnTo>
                  <a:pt x="10" y="238"/>
                </a:lnTo>
                <a:lnTo>
                  <a:pt x="16" y="232"/>
                </a:lnTo>
                <a:lnTo>
                  <a:pt x="26" y="226"/>
                </a:lnTo>
                <a:lnTo>
                  <a:pt x="26" y="226"/>
                </a:lnTo>
                <a:lnTo>
                  <a:pt x="40" y="216"/>
                </a:lnTo>
                <a:lnTo>
                  <a:pt x="52" y="208"/>
                </a:lnTo>
                <a:lnTo>
                  <a:pt x="62" y="196"/>
                </a:lnTo>
                <a:lnTo>
                  <a:pt x="72" y="184"/>
                </a:lnTo>
                <a:lnTo>
                  <a:pt x="72" y="184"/>
                </a:lnTo>
                <a:lnTo>
                  <a:pt x="80" y="172"/>
                </a:lnTo>
                <a:lnTo>
                  <a:pt x="84" y="160"/>
                </a:lnTo>
                <a:lnTo>
                  <a:pt x="86" y="150"/>
                </a:lnTo>
                <a:lnTo>
                  <a:pt x="86" y="138"/>
                </a:lnTo>
                <a:lnTo>
                  <a:pt x="86" y="138"/>
                </a:lnTo>
                <a:lnTo>
                  <a:pt x="68" y="138"/>
                </a:lnTo>
                <a:lnTo>
                  <a:pt x="52" y="136"/>
                </a:lnTo>
                <a:lnTo>
                  <a:pt x="36" y="130"/>
                </a:lnTo>
                <a:lnTo>
                  <a:pt x="24" y="120"/>
                </a:lnTo>
                <a:lnTo>
                  <a:pt x="24" y="120"/>
                </a:lnTo>
                <a:lnTo>
                  <a:pt x="14" y="110"/>
                </a:lnTo>
                <a:lnTo>
                  <a:pt x="6" y="96"/>
                </a:lnTo>
                <a:lnTo>
                  <a:pt x="2" y="82"/>
                </a:lnTo>
                <a:lnTo>
                  <a:pt x="0" y="66"/>
                </a:lnTo>
                <a:lnTo>
                  <a:pt x="0" y="66"/>
                </a:lnTo>
                <a:lnTo>
                  <a:pt x="0" y="52"/>
                </a:lnTo>
                <a:lnTo>
                  <a:pt x="4" y="40"/>
                </a:lnTo>
                <a:lnTo>
                  <a:pt x="12" y="30"/>
                </a:lnTo>
                <a:lnTo>
                  <a:pt x="20" y="20"/>
                </a:lnTo>
                <a:lnTo>
                  <a:pt x="20" y="20"/>
                </a:lnTo>
                <a:lnTo>
                  <a:pt x="32" y="12"/>
                </a:lnTo>
                <a:lnTo>
                  <a:pt x="46" y="6"/>
                </a:lnTo>
                <a:lnTo>
                  <a:pt x="60" y="2"/>
                </a:lnTo>
                <a:lnTo>
                  <a:pt x="78" y="0"/>
                </a:lnTo>
                <a:lnTo>
                  <a:pt x="78" y="0"/>
                </a:lnTo>
                <a:lnTo>
                  <a:pt x="94" y="2"/>
                </a:lnTo>
                <a:lnTo>
                  <a:pt x="110" y="6"/>
                </a:lnTo>
                <a:lnTo>
                  <a:pt x="124" y="16"/>
                </a:lnTo>
                <a:lnTo>
                  <a:pt x="134" y="26"/>
                </a:lnTo>
                <a:lnTo>
                  <a:pt x="134" y="26"/>
                </a:lnTo>
                <a:close/>
                <a:moveTo>
                  <a:pt x="322" y="22"/>
                </a:moveTo>
                <a:lnTo>
                  <a:pt x="322" y="22"/>
                </a:lnTo>
                <a:lnTo>
                  <a:pt x="330" y="34"/>
                </a:lnTo>
                <a:lnTo>
                  <a:pt x="336" y="48"/>
                </a:lnTo>
                <a:lnTo>
                  <a:pt x="340" y="62"/>
                </a:lnTo>
                <a:lnTo>
                  <a:pt x="342" y="82"/>
                </a:lnTo>
                <a:lnTo>
                  <a:pt x="342" y="82"/>
                </a:lnTo>
                <a:lnTo>
                  <a:pt x="340" y="104"/>
                </a:lnTo>
                <a:lnTo>
                  <a:pt x="334" y="128"/>
                </a:lnTo>
                <a:lnTo>
                  <a:pt x="324" y="150"/>
                </a:lnTo>
                <a:lnTo>
                  <a:pt x="310" y="172"/>
                </a:lnTo>
                <a:lnTo>
                  <a:pt x="310" y="172"/>
                </a:lnTo>
                <a:lnTo>
                  <a:pt x="294" y="194"/>
                </a:lnTo>
                <a:lnTo>
                  <a:pt x="276" y="212"/>
                </a:lnTo>
                <a:lnTo>
                  <a:pt x="254" y="230"/>
                </a:lnTo>
                <a:lnTo>
                  <a:pt x="230" y="244"/>
                </a:lnTo>
                <a:lnTo>
                  <a:pt x="230" y="244"/>
                </a:lnTo>
                <a:lnTo>
                  <a:pt x="218" y="250"/>
                </a:lnTo>
                <a:lnTo>
                  <a:pt x="208" y="254"/>
                </a:lnTo>
                <a:lnTo>
                  <a:pt x="200" y="254"/>
                </a:lnTo>
                <a:lnTo>
                  <a:pt x="194" y="252"/>
                </a:lnTo>
                <a:lnTo>
                  <a:pt x="194" y="252"/>
                </a:lnTo>
                <a:lnTo>
                  <a:pt x="192" y="248"/>
                </a:lnTo>
                <a:lnTo>
                  <a:pt x="192" y="246"/>
                </a:lnTo>
                <a:lnTo>
                  <a:pt x="196" y="240"/>
                </a:lnTo>
                <a:lnTo>
                  <a:pt x="204" y="234"/>
                </a:lnTo>
                <a:lnTo>
                  <a:pt x="216" y="228"/>
                </a:lnTo>
                <a:lnTo>
                  <a:pt x="216" y="228"/>
                </a:lnTo>
                <a:lnTo>
                  <a:pt x="228" y="222"/>
                </a:lnTo>
                <a:lnTo>
                  <a:pt x="238" y="212"/>
                </a:lnTo>
                <a:lnTo>
                  <a:pt x="248" y="202"/>
                </a:lnTo>
                <a:lnTo>
                  <a:pt x="258" y="188"/>
                </a:lnTo>
                <a:lnTo>
                  <a:pt x="258" y="188"/>
                </a:lnTo>
                <a:lnTo>
                  <a:pt x="266" y="174"/>
                </a:lnTo>
                <a:lnTo>
                  <a:pt x="272" y="162"/>
                </a:lnTo>
                <a:lnTo>
                  <a:pt x="274" y="150"/>
                </a:lnTo>
                <a:lnTo>
                  <a:pt x="274" y="138"/>
                </a:lnTo>
                <a:lnTo>
                  <a:pt x="274" y="138"/>
                </a:lnTo>
                <a:lnTo>
                  <a:pt x="254" y="138"/>
                </a:lnTo>
                <a:lnTo>
                  <a:pt x="236" y="134"/>
                </a:lnTo>
                <a:lnTo>
                  <a:pt x="222" y="128"/>
                </a:lnTo>
                <a:lnTo>
                  <a:pt x="210" y="118"/>
                </a:lnTo>
                <a:lnTo>
                  <a:pt x="210" y="118"/>
                </a:lnTo>
                <a:lnTo>
                  <a:pt x="202" y="108"/>
                </a:lnTo>
                <a:lnTo>
                  <a:pt x="196" y="94"/>
                </a:lnTo>
                <a:lnTo>
                  <a:pt x="192" y="80"/>
                </a:lnTo>
                <a:lnTo>
                  <a:pt x="192" y="66"/>
                </a:lnTo>
                <a:lnTo>
                  <a:pt x="192" y="66"/>
                </a:lnTo>
                <a:lnTo>
                  <a:pt x="192" y="54"/>
                </a:lnTo>
                <a:lnTo>
                  <a:pt x="196" y="44"/>
                </a:lnTo>
                <a:lnTo>
                  <a:pt x="202" y="32"/>
                </a:lnTo>
                <a:lnTo>
                  <a:pt x="212" y="22"/>
                </a:lnTo>
                <a:lnTo>
                  <a:pt x="212" y="22"/>
                </a:lnTo>
                <a:lnTo>
                  <a:pt x="222" y="12"/>
                </a:lnTo>
                <a:lnTo>
                  <a:pt x="236" y="6"/>
                </a:lnTo>
                <a:lnTo>
                  <a:pt x="252" y="2"/>
                </a:lnTo>
                <a:lnTo>
                  <a:pt x="268" y="0"/>
                </a:lnTo>
                <a:lnTo>
                  <a:pt x="268" y="0"/>
                </a:lnTo>
                <a:lnTo>
                  <a:pt x="284" y="2"/>
                </a:lnTo>
                <a:lnTo>
                  <a:pt x="298" y="6"/>
                </a:lnTo>
                <a:lnTo>
                  <a:pt x="310" y="12"/>
                </a:lnTo>
                <a:lnTo>
                  <a:pt x="322" y="22"/>
                </a:lnTo>
                <a:lnTo>
                  <a:pt x="322" y="22"/>
                </a:lnTo>
                <a:close/>
              </a:path>
            </a:pathLst>
          </a:custGeom>
          <a:solidFill>
            <a:srgbClr val="1F497D"/>
          </a:solidFill>
          <a:ln w="9525">
            <a:noFill/>
            <a:round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04284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1" name="Rectangle 54">
            <a:extLst>
              <a:ext uri="{FF2B5EF4-FFF2-40B4-BE49-F238E27FC236}">
                <a16:creationId xmlns:a16="http://schemas.microsoft.com/office/drawing/2014/main" id="{0F318A26-B8D2-4857-BFA2-BD13A9842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7166" y="2780928"/>
            <a:ext cx="7058529" cy="3751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latin typeface="+mj-ea"/>
                <a:ea typeface="+mj-ea"/>
              </a:rPr>
              <a:t>추진방향</a:t>
            </a: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A6BCB276-FE50-41A5-9DF0-286CD377D4B5}"/>
              </a:ext>
            </a:extLst>
          </p:cNvPr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1141F09-241D-4488-A2A1-77FA0AD38620}"/>
              </a:ext>
            </a:extLst>
          </p:cNvPr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중심의 문화행사 추진 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961FDAE4-C74D-4DB2-BFBF-8605DAA5D7B7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65" name="그림 64">
            <a:extLst>
              <a:ext uri="{FF2B5EF4-FFF2-40B4-BE49-F238E27FC236}">
                <a16:creationId xmlns:a16="http://schemas.microsoft.com/office/drawing/2014/main" id="{FCEAE133-E3C6-4217-AE7C-E3E443D8C63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6447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79"/>
            <a:ext cx="793750" cy="6243421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593364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시민 중심의 문화행사 추진</a:t>
            </a:r>
          </a:p>
        </p:txBody>
      </p:sp>
      <p:sp>
        <p:nvSpPr>
          <p:cNvPr id="65" name="Text Box 3">
            <a:extLst>
              <a:ext uri="{FF2B5EF4-FFF2-40B4-BE49-F238E27FC236}">
                <a16:creationId xmlns:a16="http://schemas.microsoft.com/office/drawing/2014/main" id="{18A2F01E-2009-4307-BE23-C52B5217C8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4613" y="2512406"/>
            <a:ext cx="1368216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kumimoji="0" lang="en-US" altLang="ko-KR" sz="13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3" name="Group 431">
            <a:extLst>
              <a:ext uri="{FF2B5EF4-FFF2-40B4-BE49-F238E27FC236}">
                <a16:creationId xmlns:a16="http://schemas.microsoft.com/office/drawing/2014/main" id="{1A99414F-0168-44F6-8081-7A3F3FFA66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77753" y="2276871"/>
          <a:ext cx="6643581" cy="1093919"/>
        </p:xfrm>
        <a:graphic>
          <a:graphicData uri="http://schemas.openxmlformats.org/drawingml/2006/table">
            <a:tbl>
              <a:tblPr/>
              <a:tblGrid>
                <a:gridCol w="8113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32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45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구성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3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시의원</a:t>
                      </a:r>
                      <a:r>
                        <a:rPr lang="en-US" altLang="ko-KR" sz="13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3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직능단체 대표</a:t>
                      </a:r>
                      <a:r>
                        <a:rPr lang="en-US" altLang="ko-KR" sz="13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3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문화예술 전문가 등 </a:t>
                      </a:r>
                      <a:r>
                        <a:rPr lang="en-US" altLang="ko-KR" sz="13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15</a:t>
                      </a:r>
                      <a:r>
                        <a:rPr lang="ko-KR" altLang="en-US" sz="13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 구성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9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역할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dirty="0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시민중심 문화 공연 기획 추진 자문</a:t>
                      </a:r>
                      <a:r>
                        <a:rPr kumimoji="0" lang="en-US" altLang="ko-KR" sz="1300" b="1" dirty="0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300" b="1" dirty="0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장르별</a:t>
                      </a:r>
                      <a:r>
                        <a:rPr kumimoji="0" lang="en-US" altLang="ko-KR" sz="1300" b="1" dirty="0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kumimoji="0" lang="ko-KR" altLang="en-US" sz="1300" b="1" dirty="0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세대별</a:t>
                      </a:r>
                      <a:r>
                        <a:rPr kumimoji="0" lang="en-US" altLang="ko-KR" sz="1300" b="1" dirty="0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kumimoji="0" lang="ko-KR" altLang="en-US" sz="1300" b="1" dirty="0" err="1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권역별</a:t>
                      </a:r>
                      <a:r>
                        <a:rPr kumimoji="0" lang="ko-KR" altLang="en-US" sz="1300" b="1" dirty="0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 등</a:t>
                      </a:r>
                      <a:r>
                        <a:rPr kumimoji="0" lang="en-US" altLang="ko-KR" sz="1300" b="1" dirty="0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dirty="0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2022 </a:t>
                      </a:r>
                      <a:r>
                        <a:rPr kumimoji="0" lang="ko-KR" altLang="en-US" sz="1300" b="1" dirty="0">
                          <a:solidFill>
                            <a:prstClr val="black"/>
                          </a:solidFill>
                          <a:latin typeface="+mn-ea"/>
                          <a:ea typeface="+mn-ea"/>
                        </a:rPr>
                        <a:t>파주 포크페스티벌 조직위원회 운영</a:t>
                      </a:r>
                      <a:endParaRPr lang="ko-KR" altLang="en-US" sz="1300" b="1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id="{54068846-748A-4F83-B9E0-1B6C5908F238}"/>
              </a:ext>
            </a:extLst>
          </p:cNvPr>
          <p:cNvSpPr/>
          <p:nvPr/>
        </p:nvSpPr>
        <p:spPr>
          <a:xfrm>
            <a:off x="1700174" y="4532843"/>
            <a:ext cx="6643581" cy="2153617"/>
          </a:xfrm>
          <a:prstGeom prst="rect">
            <a:avLst/>
          </a:prstGeom>
          <a:gradFill flip="none" rotWithShape="1">
            <a:gsLst>
              <a:gs pos="85000">
                <a:schemeClr val="bg1">
                  <a:alpha val="44000"/>
                </a:schemeClr>
              </a:gs>
              <a:gs pos="46000">
                <a:srgbClr val="E7ECF1">
                  <a:alpha val="0"/>
                </a:srgbClr>
              </a:gs>
              <a:gs pos="10000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20000"/>
                  <a:lumOff val="80000"/>
                  <a:alpha val="36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v"/>
            </a:pPr>
            <a:endParaRPr lang="en-US" altLang="ko-KR" sz="14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lvl="0">
              <a:spcBef>
                <a:spcPts val="115"/>
              </a:spcBef>
            </a:pPr>
            <a:endParaRPr lang="en-US" altLang="ko-KR" sz="12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71450" lvl="0" indent="-171450">
              <a:spcBef>
                <a:spcPts val="115"/>
              </a:spcBef>
              <a:buFont typeface="Arial" panose="020B0604020202020204" pitchFamily="34" charset="0"/>
              <a:buChar char="•"/>
            </a:pPr>
            <a:endParaRPr lang="en-US" altLang="ko-KR" sz="12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285750" lvl="0" indent="-285750">
              <a:spcBef>
                <a:spcPts val="115"/>
              </a:spcBef>
              <a:buFont typeface="Wingdings" panose="05000000000000000000" pitchFamily="2" charset="2"/>
              <a:buChar char="v"/>
            </a:pPr>
            <a:r>
              <a:rPr lang="ko-KR" altLang="en-US" sz="1500" b="1" dirty="0">
                <a:solidFill>
                  <a:prstClr val="black"/>
                </a:solidFill>
                <a:latin typeface="+mn-ea"/>
              </a:rPr>
              <a:t>방방곡곡 문화공감</a:t>
            </a:r>
            <a:r>
              <a:rPr lang="en-US" altLang="ko-KR" sz="1500" b="1" dirty="0">
                <a:solidFill>
                  <a:prstClr val="black"/>
                </a:solidFill>
                <a:latin typeface="+mn-ea"/>
              </a:rPr>
              <a:t> </a:t>
            </a:r>
            <a:endParaRPr lang="ko-KR" altLang="en-US" sz="1500" b="1" dirty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ts val="115"/>
              </a:spcBef>
            </a:pP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     </a:t>
            </a:r>
            <a:r>
              <a:rPr lang="en-US" altLang="ko-KR" sz="1400" b="1" dirty="0">
                <a:solidFill>
                  <a:prstClr val="black"/>
                </a:solidFill>
                <a:latin typeface="+mn-ea"/>
              </a:rPr>
              <a:t>- </a:t>
            </a:r>
            <a:r>
              <a:rPr lang="ko-KR" altLang="en-US" sz="1400" b="1" dirty="0">
                <a:solidFill>
                  <a:prstClr val="black"/>
                </a:solidFill>
                <a:latin typeface="+mn-ea"/>
              </a:rPr>
              <a:t>민간예술단체 우수 공연 유치를 통한 시민 문화향유 기회 제공</a:t>
            </a:r>
            <a:endParaRPr lang="en-US" altLang="ko-KR" sz="1400" b="1" dirty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ts val="115"/>
              </a:spcBef>
            </a:pP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     * 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총 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4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회 개최 예정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문산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회 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/ 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운정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회 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/ </a:t>
            </a:r>
            <a:r>
              <a:rPr lang="ko-KR" altLang="en-US" sz="120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솔가람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회 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/ 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시민회관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)</a:t>
            </a:r>
          </a:p>
          <a:p>
            <a:pPr marL="171450" lvl="0" indent="-171450">
              <a:spcBef>
                <a:spcPts val="115"/>
              </a:spcBef>
              <a:buFont typeface="Arial" panose="020B0604020202020204" pitchFamily="34" charset="0"/>
              <a:buChar char="•"/>
            </a:pPr>
            <a:endParaRPr lang="en-US" altLang="ko-KR" sz="12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71450" lvl="0" indent="-171450">
              <a:spcBef>
                <a:spcPts val="115"/>
              </a:spcBef>
              <a:buFont typeface="Arial" panose="020B0604020202020204" pitchFamily="34" charset="0"/>
              <a:buChar char="•"/>
            </a:pPr>
            <a:endParaRPr lang="en-US" altLang="ko-KR" sz="12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285750" lvl="0" indent="-285750">
              <a:spcBef>
                <a:spcPts val="115"/>
              </a:spcBef>
              <a:buFont typeface="Wingdings" panose="05000000000000000000" pitchFamily="2" charset="2"/>
              <a:buChar char="v"/>
            </a:pPr>
            <a:r>
              <a:rPr lang="ko-KR" altLang="en-US" sz="15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기술입은 문화예술교육</a:t>
            </a:r>
            <a:r>
              <a:rPr lang="en-US" altLang="ko-KR" sz="15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endParaRPr lang="ko-KR" altLang="en-US" sz="15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lvl="0">
              <a:spcBef>
                <a:spcPts val="115"/>
              </a:spcBef>
            </a:pPr>
            <a:r>
              <a:rPr lang="en-US" altLang="ko-KR" sz="1400" b="1" dirty="0">
                <a:solidFill>
                  <a:prstClr val="black"/>
                </a:solidFill>
                <a:latin typeface="+mn-ea"/>
              </a:rPr>
              <a:t>     - </a:t>
            </a:r>
            <a:r>
              <a:rPr lang="ko-KR" altLang="en-US" sz="1400" b="1" dirty="0">
                <a:solidFill>
                  <a:prstClr val="black"/>
                </a:solidFill>
                <a:latin typeface="+mn-ea"/>
              </a:rPr>
              <a:t>공연장 전문인력과 함께 </a:t>
            </a:r>
            <a:r>
              <a:rPr lang="ko-KR" altLang="en-US" sz="1400" b="1" dirty="0" err="1">
                <a:solidFill>
                  <a:prstClr val="black"/>
                </a:solidFill>
                <a:latin typeface="+mn-ea"/>
              </a:rPr>
              <a:t>무대〮음향〮조명</a:t>
            </a:r>
            <a:r>
              <a:rPr lang="ko-KR" altLang="en-US" sz="1400" b="1" dirty="0">
                <a:solidFill>
                  <a:prstClr val="black"/>
                </a:solidFill>
                <a:latin typeface="+mn-ea"/>
              </a:rPr>
              <a:t> 등 체험학습 진행</a:t>
            </a:r>
          </a:p>
          <a:p>
            <a:pPr lvl="0">
              <a:spcBef>
                <a:spcPts val="115"/>
              </a:spcBef>
            </a:pP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     * 초등학교 및 중학교 대상 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4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기수 운영 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문산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운정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</a:rPr>
              <a:t>)</a:t>
            </a:r>
            <a:endParaRPr lang="ko-KR" altLang="en-US" sz="1200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lvl="0"/>
            <a:endParaRPr lang="en-US" altLang="ko-KR" sz="12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US" altLang="ko-KR" sz="12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US" altLang="ko-KR" sz="1200" dirty="0"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6CCA016-C9A5-4255-A668-B8040B903570}"/>
              </a:ext>
            </a:extLst>
          </p:cNvPr>
          <p:cNvGrpSpPr/>
          <p:nvPr/>
        </p:nvGrpSpPr>
        <p:grpSpPr>
          <a:xfrm>
            <a:off x="1517309" y="1248348"/>
            <a:ext cx="7166484" cy="853503"/>
            <a:chOff x="1467546" y="1089992"/>
            <a:chExt cx="7166484" cy="853503"/>
          </a:xfrm>
        </p:grpSpPr>
        <p:sp>
          <p:nvSpPr>
            <p:cNvPr id="16" name="AutoShape 26">
              <a:extLst>
                <a:ext uri="{FF2B5EF4-FFF2-40B4-BE49-F238E27FC236}">
                  <a16:creationId xmlns:a16="http://schemas.microsoft.com/office/drawing/2014/main" id="{2D7A7EAF-AE7F-496D-BD70-25746BD229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13324" y="1204834"/>
              <a:ext cx="6849770" cy="553909"/>
            </a:xfrm>
            <a:prstGeom prst="roundRect">
              <a:avLst>
                <a:gd name="adj" fmla="val 7102"/>
              </a:avLst>
            </a:prstGeom>
            <a:gradFill>
              <a:gsLst>
                <a:gs pos="0">
                  <a:srgbClr val="2F639E"/>
                </a:gs>
                <a:gs pos="80000">
                  <a:srgbClr val="518BCB"/>
                </a:gs>
                <a:gs pos="100000">
                  <a:srgbClr val="518BCB"/>
                </a:gs>
              </a:gsLst>
            </a:gradFill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10800000" vert="eaVert" wrap="none" tIns="46800" bIns="46800" anchor="ctr"/>
            <a:lstStyle/>
            <a:p>
              <a:pPr algn="ctr">
                <a:spcBef>
                  <a:spcPct val="50000"/>
                </a:spcBef>
              </a:pPr>
              <a:endParaRPr lang="ko-KR" altLang="en-US" sz="14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17" name="그룹 49">
              <a:extLst>
                <a:ext uri="{FF2B5EF4-FFF2-40B4-BE49-F238E27FC236}">
                  <a16:creationId xmlns:a16="http://schemas.microsoft.com/office/drawing/2014/main" id="{86E9CAC5-CA67-45DF-845E-F1C42AE90075}"/>
                </a:ext>
              </a:extLst>
            </p:cNvPr>
            <p:cNvGrpSpPr/>
            <p:nvPr/>
          </p:nvGrpSpPr>
          <p:grpSpPr>
            <a:xfrm flipH="1">
              <a:off x="8355103" y="1089993"/>
              <a:ext cx="278927" cy="853502"/>
              <a:chOff x="738188" y="1620391"/>
              <a:chExt cx="360040" cy="1008112"/>
            </a:xfrm>
          </p:grpSpPr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8D74EE78-DBC9-4E31-8D04-EA64A30D0E9F}"/>
                  </a:ext>
                </a:extLst>
              </p:cNvPr>
              <p:cNvCxnSpPr/>
              <p:nvPr/>
            </p:nvCxnSpPr>
            <p:spPr>
              <a:xfrm>
                <a:off x="738188" y="1620391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직선 연결선 19">
                <a:extLst>
                  <a:ext uri="{FF2B5EF4-FFF2-40B4-BE49-F238E27FC236}">
                    <a16:creationId xmlns:a16="http://schemas.microsoft.com/office/drawing/2014/main" id="{0252B708-F2A9-4A86-876F-BA9EA644C6C7}"/>
                  </a:ext>
                </a:extLst>
              </p:cNvPr>
              <p:cNvCxnSpPr/>
              <p:nvPr/>
            </p:nvCxnSpPr>
            <p:spPr>
              <a:xfrm>
                <a:off x="738188" y="2628503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직선 연결선 21">
                <a:extLst>
                  <a:ext uri="{FF2B5EF4-FFF2-40B4-BE49-F238E27FC236}">
                    <a16:creationId xmlns:a16="http://schemas.microsoft.com/office/drawing/2014/main" id="{406182EF-C438-4119-A3A2-0D593C17A435}"/>
                  </a:ext>
                </a:extLst>
              </p:cNvPr>
              <p:cNvCxnSpPr/>
              <p:nvPr/>
            </p:nvCxnSpPr>
            <p:spPr>
              <a:xfrm>
                <a:off x="768332" y="1620391"/>
                <a:ext cx="0" cy="1008112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그룹 48">
              <a:extLst>
                <a:ext uri="{FF2B5EF4-FFF2-40B4-BE49-F238E27FC236}">
                  <a16:creationId xmlns:a16="http://schemas.microsoft.com/office/drawing/2014/main" id="{9DF01A08-604C-4B09-8E8B-6E4C2CF33BA1}"/>
                </a:ext>
              </a:extLst>
            </p:cNvPr>
            <p:cNvGrpSpPr/>
            <p:nvPr/>
          </p:nvGrpSpPr>
          <p:grpSpPr>
            <a:xfrm>
              <a:off x="1467546" y="1089992"/>
              <a:ext cx="316354" cy="853502"/>
              <a:chOff x="738188" y="1620391"/>
              <a:chExt cx="360040" cy="1008112"/>
            </a:xfrm>
          </p:grpSpPr>
          <p:cxnSp>
            <p:nvCxnSpPr>
              <p:cNvPr id="24" name="직선 연결선 23">
                <a:extLst>
                  <a:ext uri="{FF2B5EF4-FFF2-40B4-BE49-F238E27FC236}">
                    <a16:creationId xmlns:a16="http://schemas.microsoft.com/office/drawing/2014/main" id="{23C89AA1-DDC1-4F0A-8E28-20CBB61FAE7D}"/>
                  </a:ext>
                </a:extLst>
              </p:cNvPr>
              <p:cNvCxnSpPr/>
              <p:nvPr/>
            </p:nvCxnSpPr>
            <p:spPr>
              <a:xfrm>
                <a:off x="738188" y="1620391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40B5995D-23BC-4A04-A796-8938449EA4B6}"/>
                  </a:ext>
                </a:extLst>
              </p:cNvPr>
              <p:cNvCxnSpPr/>
              <p:nvPr/>
            </p:nvCxnSpPr>
            <p:spPr>
              <a:xfrm>
                <a:off x="738188" y="2628503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직선 연결선 25">
                <a:extLst>
                  <a:ext uri="{FF2B5EF4-FFF2-40B4-BE49-F238E27FC236}">
                    <a16:creationId xmlns:a16="http://schemas.microsoft.com/office/drawing/2014/main" id="{232A729E-C202-495E-97F2-9D8416155E00}"/>
                  </a:ext>
                </a:extLst>
              </p:cNvPr>
              <p:cNvCxnSpPr/>
              <p:nvPr/>
            </p:nvCxnSpPr>
            <p:spPr>
              <a:xfrm>
                <a:off x="768332" y="1620391"/>
                <a:ext cx="0" cy="1008112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5B8474C2-3C32-4965-89B6-FEBB51BCAC98}"/>
                </a:ext>
              </a:extLst>
            </p:cNvPr>
            <p:cNvGrpSpPr/>
            <p:nvPr/>
          </p:nvGrpSpPr>
          <p:grpSpPr>
            <a:xfrm>
              <a:off x="1773983" y="1262652"/>
              <a:ext cx="6748162" cy="352682"/>
              <a:chOff x="1976845" y="1484784"/>
              <a:chExt cx="6748162" cy="352682"/>
            </a:xfrm>
          </p:grpSpPr>
          <p:sp>
            <p:nvSpPr>
              <p:cNvPr id="28" name="Rectangle 10">
                <a:extLst>
                  <a:ext uri="{FF2B5EF4-FFF2-40B4-BE49-F238E27FC236}">
                    <a16:creationId xmlns:a16="http://schemas.microsoft.com/office/drawing/2014/main" id="{430C5FA0-2442-4443-A9FB-4B45970FDA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2951" y="1484784"/>
                <a:ext cx="6372056" cy="31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914217">
                  <a:lnSpc>
                    <a:spcPct val="150000"/>
                  </a:lnSpc>
                </a:pPr>
                <a:r>
                  <a:rPr lang="en-US" altLang="ko-KR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 </a:t>
                </a: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시민지향의 문화공연 추진을 위한 </a:t>
                </a:r>
                <a:r>
                  <a:rPr lang="en-US" altLang="ko-KR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‘</a:t>
                </a: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시민 공연추진위원회</a:t>
                </a:r>
                <a:r>
                  <a:rPr lang="en-US" altLang="ko-KR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’ </a:t>
                </a: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구성</a:t>
                </a:r>
                <a:endParaRPr lang="en-US" altLang="ko-KR" sz="16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endParaRPr>
              </a:p>
            </p:txBody>
          </p:sp>
          <p:grpSp>
            <p:nvGrpSpPr>
              <p:cNvPr id="30" name="그룹 29">
                <a:extLst>
                  <a:ext uri="{FF2B5EF4-FFF2-40B4-BE49-F238E27FC236}">
                    <a16:creationId xmlns:a16="http://schemas.microsoft.com/office/drawing/2014/main" id="{107B222D-F2E8-4858-B789-AD1A3658554F}"/>
                  </a:ext>
                </a:extLst>
              </p:cNvPr>
              <p:cNvGrpSpPr/>
              <p:nvPr/>
            </p:nvGrpSpPr>
            <p:grpSpPr>
              <a:xfrm>
                <a:off x="1976845" y="1539125"/>
                <a:ext cx="327035" cy="298341"/>
                <a:chOff x="4225926" y="868363"/>
                <a:chExt cx="3725855" cy="5146675"/>
              </a:xfrm>
            </p:grpSpPr>
            <p:sp>
              <p:nvSpPr>
                <p:cNvPr id="31" name="Freeform 341">
                  <a:extLst>
                    <a:ext uri="{FF2B5EF4-FFF2-40B4-BE49-F238E27FC236}">
                      <a16:creationId xmlns:a16="http://schemas.microsoft.com/office/drawing/2014/main" id="{F13EB4B4-B2D9-4F44-9C9E-24141F181E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108" y="1599338"/>
                  <a:ext cx="1660000" cy="2090876"/>
                </a:xfrm>
                <a:custGeom>
                  <a:avLst/>
                  <a:gdLst>
                    <a:gd name="T0" fmla="*/ 232 w 407"/>
                    <a:gd name="T1" fmla="*/ 513 h 513"/>
                    <a:gd name="T2" fmla="*/ 257 w 407"/>
                    <a:gd name="T3" fmla="*/ 509 h 513"/>
                    <a:gd name="T4" fmla="*/ 382 w 407"/>
                    <a:gd name="T5" fmla="*/ 479 h 513"/>
                    <a:gd name="T6" fmla="*/ 345 w 407"/>
                    <a:gd name="T7" fmla="*/ 478 h 513"/>
                    <a:gd name="T8" fmla="*/ 324 w 407"/>
                    <a:gd name="T9" fmla="*/ 473 h 513"/>
                    <a:gd name="T10" fmla="*/ 304 w 407"/>
                    <a:gd name="T11" fmla="*/ 467 h 513"/>
                    <a:gd name="T12" fmla="*/ 285 w 407"/>
                    <a:gd name="T13" fmla="*/ 458 h 513"/>
                    <a:gd name="T14" fmla="*/ 266 w 407"/>
                    <a:gd name="T15" fmla="*/ 446 h 513"/>
                    <a:gd name="T16" fmla="*/ 244 w 407"/>
                    <a:gd name="T17" fmla="*/ 430 h 513"/>
                    <a:gd name="T18" fmla="*/ 220 w 407"/>
                    <a:gd name="T19" fmla="*/ 406 h 513"/>
                    <a:gd name="T20" fmla="*/ 198 w 407"/>
                    <a:gd name="T21" fmla="*/ 377 h 513"/>
                    <a:gd name="T22" fmla="*/ 186 w 407"/>
                    <a:gd name="T23" fmla="*/ 357 h 513"/>
                    <a:gd name="T24" fmla="*/ 175 w 407"/>
                    <a:gd name="T25" fmla="*/ 335 h 513"/>
                    <a:gd name="T26" fmla="*/ 166 w 407"/>
                    <a:gd name="T27" fmla="*/ 312 h 513"/>
                    <a:gd name="T28" fmla="*/ 156 w 407"/>
                    <a:gd name="T29" fmla="*/ 274 h 513"/>
                    <a:gd name="T30" fmla="*/ 151 w 407"/>
                    <a:gd name="T31" fmla="*/ 240 h 513"/>
                    <a:gd name="T32" fmla="*/ 151 w 407"/>
                    <a:gd name="T33" fmla="*/ 203 h 513"/>
                    <a:gd name="T34" fmla="*/ 156 w 407"/>
                    <a:gd name="T35" fmla="*/ 162 h 513"/>
                    <a:gd name="T36" fmla="*/ 167 w 407"/>
                    <a:gd name="T37" fmla="*/ 125 h 513"/>
                    <a:gd name="T38" fmla="*/ 183 w 407"/>
                    <a:gd name="T39" fmla="*/ 91 h 513"/>
                    <a:gd name="T40" fmla="*/ 202 w 407"/>
                    <a:gd name="T41" fmla="*/ 64 h 513"/>
                    <a:gd name="T42" fmla="*/ 226 w 407"/>
                    <a:gd name="T43" fmla="*/ 39 h 513"/>
                    <a:gd name="T44" fmla="*/ 254 w 407"/>
                    <a:gd name="T45" fmla="*/ 18 h 513"/>
                    <a:gd name="T46" fmla="*/ 282 w 407"/>
                    <a:gd name="T47" fmla="*/ 6 h 513"/>
                    <a:gd name="T48" fmla="*/ 136 w 407"/>
                    <a:gd name="T49" fmla="*/ 38 h 513"/>
                    <a:gd name="T50" fmla="*/ 104 w 407"/>
                    <a:gd name="T51" fmla="*/ 52 h 513"/>
                    <a:gd name="T52" fmla="*/ 79 w 407"/>
                    <a:gd name="T53" fmla="*/ 70 h 513"/>
                    <a:gd name="T54" fmla="*/ 64 w 407"/>
                    <a:gd name="T55" fmla="*/ 83 h 513"/>
                    <a:gd name="T56" fmla="*/ 45 w 407"/>
                    <a:gd name="T57" fmla="*/ 105 h 513"/>
                    <a:gd name="T58" fmla="*/ 32 w 407"/>
                    <a:gd name="T59" fmla="*/ 125 h 513"/>
                    <a:gd name="T60" fmla="*/ 23 w 407"/>
                    <a:gd name="T61" fmla="*/ 143 h 513"/>
                    <a:gd name="T62" fmla="*/ 16 w 407"/>
                    <a:gd name="T63" fmla="*/ 160 h 513"/>
                    <a:gd name="T64" fmla="*/ 9 w 407"/>
                    <a:gd name="T65" fmla="*/ 182 h 513"/>
                    <a:gd name="T66" fmla="*/ 4 w 407"/>
                    <a:gd name="T67" fmla="*/ 205 h 513"/>
                    <a:gd name="T68" fmla="*/ 1 w 407"/>
                    <a:gd name="T69" fmla="*/ 229 h 513"/>
                    <a:gd name="T70" fmla="*/ 0 w 407"/>
                    <a:gd name="T71" fmla="*/ 255 h 513"/>
                    <a:gd name="T72" fmla="*/ 1 w 407"/>
                    <a:gd name="T73" fmla="*/ 271 h 513"/>
                    <a:gd name="T74" fmla="*/ 2 w 407"/>
                    <a:gd name="T75" fmla="*/ 289 h 513"/>
                    <a:gd name="T76" fmla="*/ 10 w 407"/>
                    <a:gd name="T77" fmla="*/ 329 h 513"/>
                    <a:gd name="T78" fmla="*/ 15 w 407"/>
                    <a:gd name="T79" fmla="*/ 346 h 513"/>
                    <a:gd name="T80" fmla="*/ 24 w 407"/>
                    <a:gd name="T81" fmla="*/ 369 h 513"/>
                    <a:gd name="T82" fmla="*/ 35 w 407"/>
                    <a:gd name="T83" fmla="*/ 391 h 513"/>
                    <a:gd name="T84" fmla="*/ 47 w 407"/>
                    <a:gd name="T85" fmla="*/ 411 h 513"/>
                    <a:gd name="T86" fmla="*/ 69 w 407"/>
                    <a:gd name="T87" fmla="*/ 439 h 513"/>
                    <a:gd name="T88" fmla="*/ 81 w 407"/>
                    <a:gd name="T89" fmla="*/ 452 h 513"/>
                    <a:gd name="T90" fmla="*/ 94 w 407"/>
                    <a:gd name="T91" fmla="*/ 464 h 513"/>
                    <a:gd name="T92" fmla="*/ 111 w 407"/>
                    <a:gd name="T93" fmla="*/ 477 h 513"/>
                    <a:gd name="T94" fmla="*/ 123 w 407"/>
                    <a:gd name="T95" fmla="*/ 485 h 513"/>
                    <a:gd name="T96" fmla="*/ 134 w 407"/>
                    <a:gd name="T97" fmla="*/ 491 h 513"/>
                    <a:gd name="T98" fmla="*/ 149 w 407"/>
                    <a:gd name="T99" fmla="*/ 498 h 513"/>
                    <a:gd name="T100" fmla="*/ 162 w 407"/>
                    <a:gd name="T101" fmla="*/ 504 h 513"/>
                    <a:gd name="T102" fmla="*/ 174 w 407"/>
                    <a:gd name="T103" fmla="*/ 507 h 513"/>
                    <a:gd name="T104" fmla="*/ 190 w 407"/>
                    <a:gd name="T105" fmla="*/ 511 h 513"/>
                    <a:gd name="T106" fmla="*/ 205 w 407"/>
                    <a:gd name="T107" fmla="*/ 513 h 5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407" h="513">
                      <a:moveTo>
                        <a:pt x="218" y="513"/>
                      </a:moveTo>
                      <a:cubicBezTo>
                        <a:pt x="218" y="513"/>
                        <a:pt x="218" y="513"/>
                        <a:pt x="218" y="513"/>
                      </a:cubicBezTo>
                      <a:cubicBezTo>
                        <a:pt x="223" y="513"/>
                        <a:pt x="227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6" y="513"/>
                        <a:pt x="241" y="512"/>
                        <a:pt x="246" y="511"/>
                      </a:cubicBezTo>
                      <a:cubicBezTo>
                        <a:pt x="246" y="511"/>
                        <a:pt x="247" y="511"/>
                        <a:pt x="247" y="511"/>
                      </a:cubicBezTo>
                      <a:cubicBezTo>
                        <a:pt x="250" y="511"/>
                        <a:pt x="253" y="510"/>
                        <a:pt x="257" y="509"/>
                      </a:cubicBezTo>
                      <a:cubicBezTo>
                        <a:pt x="407" y="476"/>
                        <a:pt x="407" y="476"/>
                        <a:pt x="407" y="476"/>
                      </a:cubicBezTo>
                      <a:cubicBezTo>
                        <a:pt x="404" y="476"/>
                        <a:pt x="400" y="477"/>
                        <a:pt x="396" y="478"/>
                      </a:cubicBezTo>
                      <a:cubicBezTo>
                        <a:pt x="392" y="478"/>
                        <a:pt x="387" y="479"/>
                        <a:pt x="382" y="479"/>
                      </a:cubicBezTo>
                      <a:cubicBezTo>
                        <a:pt x="382" y="479"/>
                        <a:pt x="382" y="479"/>
                        <a:pt x="382" y="479"/>
                      </a:cubicBezTo>
                      <a:cubicBezTo>
                        <a:pt x="378" y="480"/>
                        <a:pt x="373" y="480"/>
                        <a:pt x="369" y="480"/>
                      </a:cubicBezTo>
                      <a:cubicBezTo>
                        <a:pt x="365" y="480"/>
                        <a:pt x="361" y="479"/>
                        <a:pt x="356" y="479"/>
                      </a:cubicBezTo>
                      <a:cubicBezTo>
                        <a:pt x="356" y="479"/>
                        <a:pt x="355" y="479"/>
                        <a:pt x="355" y="479"/>
                      </a:cubicBezTo>
                      <a:cubicBezTo>
                        <a:pt x="351" y="479"/>
                        <a:pt x="348" y="478"/>
                        <a:pt x="345" y="478"/>
                      </a:cubicBezTo>
                      <a:cubicBezTo>
                        <a:pt x="344" y="478"/>
                        <a:pt x="342" y="477"/>
                        <a:pt x="341" y="477"/>
                      </a:cubicBezTo>
                      <a:cubicBezTo>
                        <a:pt x="339" y="477"/>
                        <a:pt x="337" y="476"/>
                        <a:pt x="334" y="476"/>
                      </a:cubicBezTo>
                      <a:cubicBezTo>
                        <a:pt x="333" y="476"/>
                        <a:pt x="331" y="475"/>
                        <a:pt x="330" y="475"/>
                      </a:cubicBezTo>
                      <a:cubicBezTo>
                        <a:pt x="328" y="474"/>
                        <a:pt x="326" y="474"/>
                        <a:pt x="324" y="473"/>
                      </a:cubicBezTo>
                      <a:cubicBezTo>
                        <a:pt x="322" y="473"/>
                        <a:pt x="321" y="472"/>
                        <a:pt x="319" y="472"/>
                      </a:cubicBezTo>
                      <a:cubicBezTo>
                        <a:pt x="317" y="471"/>
                        <a:pt x="316" y="471"/>
                        <a:pt x="314" y="470"/>
                      </a:cubicBezTo>
                      <a:cubicBezTo>
                        <a:pt x="312" y="470"/>
                        <a:pt x="311" y="469"/>
                        <a:pt x="309" y="469"/>
                      </a:cubicBezTo>
                      <a:cubicBezTo>
                        <a:pt x="308" y="468"/>
                        <a:pt x="306" y="467"/>
                        <a:pt x="304" y="467"/>
                      </a:cubicBezTo>
                      <a:cubicBezTo>
                        <a:pt x="303" y="466"/>
                        <a:pt x="301" y="465"/>
                        <a:pt x="299" y="465"/>
                      </a:cubicBezTo>
                      <a:cubicBezTo>
                        <a:pt x="298" y="464"/>
                        <a:pt x="296" y="463"/>
                        <a:pt x="294" y="463"/>
                      </a:cubicBezTo>
                      <a:cubicBezTo>
                        <a:pt x="293" y="462"/>
                        <a:pt x="291" y="461"/>
                        <a:pt x="290" y="460"/>
                      </a:cubicBezTo>
                      <a:cubicBezTo>
                        <a:pt x="288" y="460"/>
                        <a:pt x="286" y="459"/>
                        <a:pt x="285" y="458"/>
                      </a:cubicBezTo>
                      <a:cubicBezTo>
                        <a:pt x="283" y="457"/>
                        <a:pt x="282" y="456"/>
                        <a:pt x="280" y="455"/>
                      </a:cubicBezTo>
                      <a:cubicBezTo>
                        <a:pt x="279" y="454"/>
                        <a:pt x="277" y="454"/>
                        <a:pt x="275" y="452"/>
                      </a:cubicBezTo>
                      <a:cubicBezTo>
                        <a:pt x="274" y="452"/>
                        <a:pt x="272" y="451"/>
                        <a:pt x="271" y="450"/>
                      </a:cubicBezTo>
                      <a:cubicBezTo>
                        <a:pt x="269" y="449"/>
                        <a:pt x="267" y="448"/>
                        <a:pt x="266" y="446"/>
                      </a:cubicBezTo>
                      <a:cubicBezTo>
                        <a:pt x="264" y="446"/>
                        <a:pt x="263" y="445"/>
                        <a:pt x="262" y="444"/>
                      </a:cubicBezTo>
                      <a:cubicBezTo>
                        <a:pt x="260" y="442"/>
                        <a:pt x="258" y="441"/>
                        <a:pt x="256" y="439"/>
                      </a:cubicBezTo>
                      <a:cubicBezTo>
                        <a:pt x="255" y="439"/>
                        <a:pt x="253" y="438"/>
                        <a:pt x="252" y="437"/>
                      </a:cubicBezTo>
                      <a:cubicBezTo>
                        <a:pt x="250" y="435"/>
                        <a:pt x="247" y="433"/>
                        <a:pt x="244" y="430"/>
                      </a:cubicBezTo>
                      <a:cubicBezTo>
                        <a:pt x="244" y="430"/>
                        <a:pt x="243" y="429"/>
                        <a:pt x="243" y="429"/>
                      </a:cubicBezTo>
                      <a:cubicBezTo>
                        <a:pt x="239" y="426"/>
                        <a:pt x="236" y="423"/>
                        <a:pt x="233" y="420"/>
                      </a:cubicBezTo>
                      <a:cubicBezTo>
                        <a:pt x="232" y="419"/>
                        <a:pt x="231" y="418"/>
                        <a:pt x="230" y="417"/>
                      </a:cubicBezTo>
                      <a:cubicBezTo>
                        <a:pt x="227" y="414"/>
                        <a:pt x="223" y="410"/>
                        <a:pt x="220" y="406"/>
                      </a:cubicBezTo>
                      <a:cubicBezTo>
                        <a:pt x="220" y="406"/>
                        <a:pt x="219" y="406"/>
                        <a:pt x="219" y="405"/>
                      </a:cubicBezTo>
                      <a:cubicBezTo>
                        <a:pt x="214" y="400"/>
                        <a:pt x="209" y="393"/>
                        <a:pt x="205" y="387"/>
                      </a:cubicBezTo>
                      <a:cubicBezTo>
                        <a:pt x="204" y="386"/>
                        <a:pt x="203" y="385"/>
                        <a:pt x="203" y="384"/>
                      </a:cubicBezTo>
                      <a:cubicBezTo>
                        <a:pt x="201" y="382"/>
                        <a:pt x="199" y="380"/>
                        <a:pt x="198" y="377"/>
                      </a:cubicBezTo>
                      <a:cubicBezTo>
                        <a:pt x="197" y="376"/>
                        <a:pt x="196" y="375"/>
                        <a:pt x="195" y="374"/>
                      </a:cubicBezTo>
                      <a:cubicBezTo>
                        <a:pt x="194" y="372"/>
                        <a:pt x="193" y="369"/>
                        <a:pt x="192" y="367"/>
                      </a:cubicBezTo>
                      <a:cubicBezTo>
                        <a:pt x="191" y="366"/>
                        <a:pt x="190" y="364"/>
                        <a:pt x="189" y="363"/>
                      </a:cubicBezTo>
                      <a:cubicBezTo>
                        <a:pt x="188" y="361"/>
                        <a:pt x="187" y="359"/>
                        <a:pt x="186" y="357"/>
                      </a:cubicBezTo>
                      <a:cubicBezTo>
                        <a:pt x="185" y="355"/>
                        <a:pt x="184" y="354"/>
                        <a:pt x="183" y="352"/>
                      </a:cubicBezTo>
                      <a:cubicBezTo>
                        <a:pt x="182" y="350"/>
                        <a:pt x="181" y="348"/>
                        <a:pt x="180" y="346"/>
                      </a:cubicBezTo>
                      <a:cubicBezTo>
                        <a:pt x="179" y="345"/>
                        <a:pt x="178" y="343"/>
                        <a:pt x="178" y="341"/>
                      </a:cubicBezTo>
                      <a:cubicBezTo>
                        <a:pt x="177" y="339"/>
                        <a:pt x="176" y="337"/>
                        <a:pt x="175" y="335"/>
                      </a:cubicBezTo>
                      <a:cubicBezTo>
                        <a:pt x="174" y="333"/>
                        <a:pt x="173" y="332"/>
                        <a:pt x="173" y="330"/>
                      </a:cubicBezTo>
                      <a:cubicBezTo>
                        <a:pt x="172" y="328"/>
                        <a:pt x="171" y="326"/>
                        <a:pt x="170" y="324"/>
                      </a:cubicBezTo>
                      <a:cubicBezTo>
                        <a:pt x="170" y="322"/>
                        <a:pt x="169" y="320"/>
                        <a:pt x="168" y="319"/>
                      </a:cubicBezTo>
                      <a:cubicBezTo>
                        <a:pt x="167" y="316"/>
                        <a:pt x="167" y="314"/>
                        <a:pt x="166" y="312"/>
                      </a:cubicBezTo>
                      <a:cubicBezTo>
                        <a:pt x="165" y="310"/>
                        <a:pt x="165" y="309"/>
                        <a:pt x="164" y="307"/>
                      </a:cubicBezTo>
                      <a:cubicBezTo>
                        <a:pt x="164" y="304"/>
                        <a:pt x="163" y="302"/>
                        <a:pt x="162" y="300"/>
                      </a:cubicBezTo>
                      <a:cubicBezTo>
                        <a:pt x="162" y="298"/>
                        <a:pt x="161" y="297"/>
                        <a:pt x="161" y="295"/>
                      </a:cubicBezTo>
                      <a:cubicBezTo>
                        <a:pt x="159" y="288"/>
                        <a:pt x="157" y="281"/>
                        <a:pt x="156" y="274"/>
                      </a:cubicBezTo>
                      <a:cubicBezTo>
                        <a:pt x="156" y="273"/>
                        <a:pt x="156" y="273"/>
                        <a:pt x="155" y="272"/>
                      </a:cubicBezTo>
                      <a:cubicBezTo>
                        <a:pt x="154" y="266"/>
                        <a:pt x="154" y="261"/>
                        <a:pt x="153" y="255"/>
                      </a:cubicBezTo>
                      <a:cubicBezTo>
                        <a:pt x="153" y="254"/>
                        <a:pt x="153" y="253"/>
                        <a:pt x="152" y="251"/>
                      </a:cubicBezTo>
                      <a:cubicBezTo>
                        <a:pt x="152" y="248"/>
                        <a:pt x="152" y="244"/>
                        <a:pt x="151" y="240"/>
                      </a:cubicBezTo>
                      <a:cubicBezTo>
                        <a:pt x="151" y="239"/>
                        <a:pt x="151" y="237"/>
                        <a:pt x="151" y="236"/>
                      </a:cubicBezTo>
                      <a:cubicBezTo>
                        <a:pt x="151" y="232"/>
                        <a:pt x="151" y="229"/>
                        <a:pt x="151" y="225"/>
                      </a:cubicBezTo>
                      <a:cubicBezTo>
                        <a:pt x="151" y="224"/>
                        <a:pt x="151" y="223"/>
                        <a:pt x="151" y="221"/>
                      </a:cubicBezTo>
                      <a:cubicBezTo>
                        <a:pt x="150" y="215"/>
                        <a:pt x="151" y="209"/>
                        <a:pt x="151" y="203"/>
                      </a:cubicBezTo>
                      <a:cubicBezTo>
                        <a:pt x="151" y="201"/>
                        <a:pt x="151" y="200"/>
                        <a:pt x="151" y="199"/>
                      </a:cubicBezTo>
                      <a:cubicBezTo>
                        <a:pt x="152" y="193"/>
                        <a:pt x="152" y="187"/>
                        <a:pt x="153" y="181"/>
                      </a:cubicBezTo>
                      <a:cubicBezTo>
                        <a:pt x="153" y="180"/>
                        <a:pt x="153" y="179"/>
                        <a:pt x="153" y="178"/>
                      </a:cubicBezTo>
                      <a:cubicBezTo>
                        <a:pt x="154" y="173"/>
                        <a:pt x="155" y="167"/>
                        <a:pt x="156" y="162"/>
                      </a:cubicBezTo>
                      <a:cubicBezTo>
                        <a:pt x="156" y="161"/>
                        <a:pt x="157" y="161"/>
                        <a:pt x="157" y="160"/>
                      </a:cubicBezTo>
                      <a:cubicBezTo>
                        <a:pt x="158" y="155"/>
                        <a:pt x="159" y="149"/>
                        <a:pt x="161" y="144"/>
                      </a:cubicBezTo>
                      <a:cubicBezTo>
                        <a:pt x="161" y="143"/>
                        <a:pt x="161" y="142"/>
                        <a:pt x="162" y="140"/>
                      </a:cubicBezTo>
                      <a:cubicBezTo>
                        <a:pt x="163" y="135"/>
                        <a:pt x="165" y="130"/>
                        <a:pt x="167" y="125"/>
                      </a:cubicBezTo>
                      <a:cubicBezTo>
                        <a:pt x="167" y="124"/>
                        <a:pt x="168" y="123"/>
                        <a:pt x="168" y="122"/>
                      </a:cubicBezTo>
                      <a:cubicBezTo>
                        <a:pt x="170" y="118"/>
                        <a:pt x="172" y="114"/>
                        <a:pt x="174" y="109"/>
                      </a:cubicBezTo>
                      <a:cubicBezTo>
                        <a:pt x="174" y="108"/>
                        <a:pt x="175" y="107"/>
                        <a:pt x="175" y="106"/>
                      </a:cubicBezTo>
                      <a:cubicBezTo>
                        <a:pt x="178" y="101"/>
                        <a:pt x="180" y="96"/>
                        <a:pt x="183" y="91"/>
                      </a:cubicBezTo>
                      <a:cubicBezTo>
                        <a:pt x="183" y="91"/>
                        <a:pt x="184" y="90"/>
                        <a:pt x="184" y="90"/>
                      </a:cubicBezTo>
                      <a:cubicBezTo>
                        <a:pt x="186" y="86"/>
                        <a:pt x="189" y="81"/>
                        <a:pt x="192" y="77"/>
                      </a:cubicBezTo>
                      <a:cubicBezTo>
                        <a:pt x="193" y="75"/>
                        <a:pt x="195" y="73"/>
                        <a:pt x="196" y="71"/>
                      </a:cubicBezTo>
                      <a:cubicBezTo>
                        <a:pt x="198" y="69"/>
                        <a:pt x="200" y="66"/>
                        <a:pt x="202" y="64"/>
                      </a:cubicBezTo>
                      <a:cubicBezTo>
                        <a:pt x="205" y="60"/>
                        <a:pt x="209" y="55"/>
                        <a:pt x="213" y="51"/>
                      </a:cubicBezTo>
                      <a:cubicBezTo>
                        <a:pt x="213" y="51"/>
                        <a:pt x="214" y="50"/>
                        <a:pt x="214" y="49"/>
                      </a:cubicBezTo>
                      <a:cubicBezTo>
                        <a:pt x="215" y="49"/>
                        <a:pt x="215" y="49"/>
                        <a:pt x="216" y="48"/>
                      </a:cubicBezTo>
                      <a:cubicBezTo>
                        <a:pt x="219" y="45"/>
                        <a:pt x="222" y="42"/>
                        <a:pt x="226" y="39"/>
                      </a:cubicBezTo>
                      <a:cubicBezTo>
                        <a:pt x="227" y="38"/>
                        <a:pt x="228" y="37"/>
                        <a:pt x="229" y="36"/>
                      </a:cubicBezTo>
                      <a:cubicBezTo>
                        <a:pt x="232" y="34"/>
                        <a:pt x="235" y="31"/>
                        <a:pt x="238" y="29"/>
                      </a:cubicBezTo>
                      <a:cubicBezTo>
                        <a:pt x="239" y="28"/>
                        <a:pt x="240" y="27"/>
                        <a:pt x="242" y="27"/>
                      </a:cubicBezTo>
                      <a:cubicBezTo>
                        <a:pt x="246" y="24"/>
                        <a:pt x="250" y="21"/>
                        <a:pt x="254" y="18"/>
                      </a:cubicBezTo>
                      <a:cubicBezTo>
                        <a:pt x="255" y="18"/>
                        <a:pt x="255" y="18"/>
                        <a:pt x="255" y="18"/>
                      </a:cubicBezTo>
                      <a:cubicBezTo>
                        <a:pt x="259" y="16"/>
                        <a:pt x="263" y="14"/>
                        <a:pt x="268" y="12"/>
                      </a:cubicBezTo>
                      <a:cubicBezTo>
                        <a:pt x="269" y="11"/>
                        <a:pt x="270" y="10"/>
                        <a:pt x="272" y="10"/>
                      </a:cubicBezTo>
                      <a:cubicBezTo>
                        <a:pt x="275" y="8"/>
                        <a:pt x="279" y="7"/>
                        <a:pt x="282" y="6"/>
                      </a:cubicBezTo>
                      <a:cubicBezTo>
                        <a:pt x="283" y="5"/>
                        <a:pt x="285" y="5"/>
                        <a:pt x="286" y="4"/>
                      </a:cubicBezTo>
                      <a:cubicBezTo>
                        <a:pt x="291" y="3"/>
                        <a:pt x="296" y="1"/>
                        <a:pt x="301" y="0"/>
                      </a:cubicBezTo>
                      <a:cubicBezTo>
                        <a:pt x="150" y="34"/>
                        <a:pt x="150" y="34"/>
                        <a:pt x="150" y="34"/>
                      </a:cubicBezTo>
                      <a:cubicBezTo>
                        <a:pt x="145" y="35"/>
                        <a:pt x="140" y="37"/>
                        <a:pt x="136" y="38"/>
                      </a:cubicBezTo>
                      <a:cubicBezTo>
                        <a:pt x="134" y="39"/>
                        <a:pt x="133" y="39"/>
                        <a:pt x="131" y="40"/>
                      </a:cubicBezTo>
                      <a:cubicBezTo>
                        <a:pt x="128" y="41"/>
                        <a:pt x="125" y="42"/>
                        <a:pt x="121" y="44"/>
                      </a:cubicBezTo>
                      <a:cubicBezTo>
                        <a:pt x="120" y="44"/>
                        <a:pt x="118" y="45"/>
                        <a:pt x="117" y="45"/>
                      </a:cubicBezTo>
                      <a:cubicBezTo>
                        <a:pt x="113" y="47"/>
                        <a:pt x="109" y="49"/>
                        <a:pt x="104" y="52"/>
                      </a:cubicBezTo>
                      <a:cubicBezTo>
                        <a:pt x="104" y="52"/>
                        <a:pt x="104" y="52"/>
                        <a:pt x="104" y="52"/>
                      </a:cubicBezTo>
                      <a:cubicBezTo>
                        <a:pt x="99" y="55"/>
                        <a:pt x="95" y="57"/>
                        <a:pt x="91" y="60"/>
                      </a:cubicBezTo>
                      <a:cubicBezTo>
                        <a:pt x="90" y="61"/>
                        <a:pt x="89" y="62"/>
                        <a:pt x="87" y="63"/>
                      </a:cubicBezTo>
                      <a:cubicBezTo>
                        <a:pt x="84" y="65"/>
                        <a:pt x="81" y="67"/>
                        <a:pt x="79" y="70"/>
                      </a:cubicBezTo>
                      <a:cubicBezTo>
                        <a:pt x="77" y="71"/>
                        <a:pt x="76" y="72"/>
                        <a:pt x="75" y="73"/>
                      </a:cubicBezTo>
                      <a:cubicBezTo>
                        <a:pt x="72" y="76"/>
                        <a:pt x="68" y="79"/>
                        <a:pt x="65" y="82"/>
                      </a:cubicBezTo>
                      <a:cubicBezTo>
                        <a:pt x="65" y="82"/>
                        <a:pt x="64" y="83"/>
                        <a:pt x="64" y="83"/>
                      </a:cubicBezTo>
                      <a:cubicBezTo>
                        <a:pt x="64" y="83"/>
                        <a:pt x="64" y="83"/>
                        <a:pt x="64" y="83"/>
                      </a:cubicBezTo>
                      <a:cubicBezTo>
                        <a:pt x="63" y="84"/>
                        <a:pt x="63" y="84"/>
                        <a:pt x="62" y="85"/>
                      </a:cubicBezTo>
                      <a:cubicBezTo>
                        <a:pt x="58" y="89"/>
                        <a:pt x="54" y="93"/>
                        <a:pt x="51" y="98"/>
                      </a:cubicBezTo>
                      <a:cubicBezTo>
                        <a:pt x="50" y="98"/>
                        <a:pt x="50" y="99"/>
                        <a:pt x="50" y="99"/>
                      </a:cubicBezTo>
                      <a:cubicBezTo>
                        <a:pt x="48" y="101"/>
                        <a:pt x="47" y="103"/>
                        <a:pt x="45" y="105"/>
                      </a:cubicBezTo>
                      <a:cubicBezTo>
                        <a:pt x="44" y="107"/>
                        <a:pt x="42" y="109"/>
                        <a:pt x="41" y="111"/>
                      </a:cubicBezTo>
                      <a:cubicBezTo>
                        <a:pt x="41" y="112"/>
                        <a:pt x="40" y="112"/>
                        <a:pt x="40" y="113"/>
                      </a:cubicBezTo>
                      <a:cubicBezTo>
                        <a:pt x="38" y="116"/>
                        <a:pt x="35" y="120"/>
                        <a:pt x="33" y="123"/>
                      </a:cubicBezTo>
                      <a:cubicBezTo>
                        <a:pt x="33" y="124"/>
                        <a:pt x="33" y="124"/>
                        <a:pt x="32" y="125"/>
                      </a:cubicBezTo>
                      <a:cubicBezTo>
                        <a:pt x="32" y="125"/>
                        <a:pt x="32" y="125"/>
                        <a:pt x="32" y="125"/>
                      </a:cubicBezTo>
                      <a:cubicBezTo>
                        <a:pt x="30" y="129"/>
                        <a:pt x="28" y="133"/>
                        <a:pt x="26" y="137"/>
                      </a:cubicBezTo>
                      <a:cubicBezTo>
                        <a:pt x="25" y="138"/>
                        <a:pt x="25" y="139"/>
                        <a:pt x="25" y="139"/>
                      </a:cubicBezTo>
                      <a:cubicBezTo>
                        <a:pt x="24" y="141"/>
                        <a:pt x="24" y="142"/>
                        <a:pt x="23" y="143"/>
                      </a:cubicBezTo>
                      <a:cubicBezTo>
                        <a:pt x="22" y="145"/>
                        <a:pt x="21" y="147"/>
                        <a:pt x="20" y="148"/>
                      </a:cubicBezTo>
                      <a:cubicBezTo>
                        <a:pt x="19" y="151"/>
                        <a:pt x="18" y="153"/>
                        <a:pt x="18" y="156"/>
                      </a:cubicBezTo>
                      <a:cubicBezTo>
                        <a:pt x="17" y="157"/>
                        <a:pt x="17" y="158"/>
                        <a:pt x="16" y="159"/>
                      </a:cubicBezTo>
                      <a:cubicBezTo>
                        <a:pt x="16" y="159"/>
                        <a:pt x="16" y="159"/>
                        <a:pt x="16" y="160"/>
                      </a:cubicBezTo>
                      <a:cubicBezTo>
                        <a:pt x="15" y="163"/>
                        <a:pt x="13" y="167"/>
                        <a:pt x="12" y="171"/>
                      </a:cubicBezTo>
                      <a:cubicBezTo>
                        <a:pt x="12" y="172"/>
                        <a:pt x="12" y="173"/>
                        <a:pt x="11" y="174"/>
                      </a:cubicBezTo>
                      <a:cubicBezTo>
                        <a:pt x="11" y="175"/>
                        <a:pt x="11" y="176"/>
                        <a:pt x="10" y="178"/>
                      </a:cubicBezTo>
                      <a:cubicBezTo>
                        <a:pt x="10" y="179"/>
                        <a:pt x="9" y="181"/>
                        <a:pt x="9" y="182"/>
                      </a:cubicBezTo>
                      <a:cubicBezTo>
                        <a:pt x="8" y="186"/>
                        <a:pt x="7" y="190"/>
                        <a:pt x="6" y="194"/>
                      </a:cubicBezTo>
                      <a:cubicBezTo>
                        <a:pt x="6" y="194"/>
                        <a:pt x="6" y="194"/>
                        <a:pt x="6" y="194"/>
                      </a:cubicBezTo>
                      <a:cubicBezTo>
                        <a:pt x="6" y="194"/>
                        <a:pt x="6" y="195"/>
                        <a:pt x="6" y="195"/>
                      </a:cubicBezTo>
                      <a:cubicBezTo>
                        <a:pt x="5" y="199"/>
                        <a:pt x="4" y="202"/>
                        <a:pt x="4" y="205"/>
                      </a:cubicBezTo>
                      <a:cubicBezTo>
                        <a:pt x="3" y="207"/>
                        <a:pt x="3" y="210"/>
                        <a:pt x="3" y="212"/>
                      </a:cubicBezTo>
                      <a:cubicBezTo>
                        <a:pt x="3" y="213"/>
                        <a:pt x="3" y="214"/>
                        <a:pt x="2" y="215"/>
                      </a:cubicBezTo>
                      <a:cubicBezTo>
                        <a:pt x="2" y="216"/>
                        <a:pt x="2" y="216"/>
                        <a:pt x="2" y="217"/>
                      </a:cubicBezTo>
                      <a:cubicBezTo>
                        <a:pt x="2" y="221"/>
                        <a:pt x="1" y="225"/>
                        <a:pt x="1" y="229"/>
                      </a:cubicBezTo>
                      <a:cubicBezTo>
                        <a:pt x="1" y="230"/>
                        <a:pt x="1" y="231"/>
                        <a:pt x="1" y="232"/>
                      </a:cubicBezTo>
                      <a:cubicBezTo>
                        <a:pt x="1" y="234"/>
                        <a:pt x="0" y="235"/>
                        <a:pt x="0" y="236"/>
                      </a:cubicBezTo>
                      <a:cubicBezTo>
                        <a:pt x="0" y="238"/>
                        <a:pt x="0" y="240"/>
                        <a:pt x="0" y="242"/>
                      </a:cubicBezTo>
                      <a:cubicBezTo>
                        <a:pt x="0" y="246"/>
                        <a:pt x="0" y="251"/>
                        <a:pt x="0" y="255"/>
                      </a:cubicBezTo>
                      <a:cubicBezTo>
                        <a:pt x="0" y="255"/>
                        <a:pt x="0" y="256"/>
                        <a:pt x="0" y="256"/>
                      </a:cubicBezTo>
                      <a:cubicBezTo>
                        <a:pt x="0" y="257"/>
                        <a:pt x="0" y="258"/>
                        <a:pt x="0" y="259"/>
                      </a:cubicBezTo>
                      <a:cubicBezTo>
                        <a:pt x="0" y="263"/>
                        <a:pt x="0" y="266"/>
                        <a:pt x="0" y="269"/>
                      </a:cubicBezTo>
                      <a:cubicBezTo>
                        <a:pt x="1" y="270"/>
                        <a:pt x="1" y="271"/>
                        <a:pt x="1" y="271"/>
                      </a:cubicBezTo>
                      <a:cubicBezTo>
                        <a:pt x="1" y="272"/>
                        <a:pt x="1" y="273"/>
                        <a:pt x="1" y="274"/>
                      </a:cubicBezTo>
                      <a:cubicBezTo>
                        <a:pt x="1" y="278"/>
                        <a:pt x="1" y="281"/>
                        <a:pt x="2" y="285"/>
                      </a:cubicBezTo>
                      <a:cubicBezTo>
                        <a:pt x="2" y="286"/>
                        <a:pt x="2" y="287"/>
                        <a:pt x="2" y="288"/>
                      </a:cubicBezTo>
                      <a:cubicBezTo>
                        <a:pt x="2" y="288"/>
                        <a:pt x="2" y="289"/>
                        <a:pt x="2" y="289"/>
                      </a:cubicBezTo>
                      <a:cubicBezTo>
                        <a:pt x="3" y="295"/>
                        <a:pt x="4" y="300"/>
                        <a:pt x="5" y="305"/>
                      </a:cubicBezTo>
                      <a:cubicBezTo>
                        <a:pt x="5" y="306"/>
                        <a:pt x="5" y="306"/>
                        <a:pt x="5" y="306"/>
                      </a:cubicBezTo>
                      <a:cubicBezTo>
                        <a:pt x="5" y="307"/>
                        <a:pt x="5" y="307"/>
                        <a:pt x="5" y="308"/>
                      </a:cubicBezTo>
                      <a:cubicBezTo>
                        <a:pt x="7" y="315"/>
                        <a:pt x="8" y="322"/>
                        <a:pt x="10" y="329"/>
                      </a:cubicBezTo>
                      <a:cubicBezTo>
                        <a:pt x="10" y="329"/>
                        <a:pt x="10" y="329"/>
                        <a:pt x="10" y="330"/>
                      </a:cubicBezTo>
                      <a:cubicBezTo>
                        <a:pt x="11" y="331"/>
                        <a:pt x="11" y="332"/>
                        <a:pt x="12" y="333"/>
                      </a:cubicBezTo>
                      <a:cubicBezTo>
                        <a:pt x="12" y="336"/>
                        <a:pt x="13" y="338"/>
                        <a:pt x="14" y="340"/>
                      </a:cubicBezTo>
                      <a:cubicBezTo>
                        <a:pt x="14" y="342"/>
                        <a:pt x="15" y="344"/>
                        <a:pt x="15" y="346"/>
                      </a:cubicBezTo>
                      <a:cubicBezTo>
                        <a:pt x="16" y="348"/>
                        <a:pt x="17" y="350"/>
                        <a:pt x="18" y="352"/>
                      </a:cubicBezTo>
                      <a:cubicBezTo>
                        <a:pt x="18" y="354"/>
                        <a:pt x="19" y="356"/>
                        <a:pt x="20" y="357"/>
                      </a:cubicBezTo>
                      <a:cubicBezTo>
                        <a:pt x="20" y="359"/>
                        <a:pt x="21" y="362"/>
                        <a:pt x="22" y="364"/>
                      </a:cubicBezTo>
                      <a:cubicBezTo>
                        <a:pt x="23" y="365"/>
                        <a:pt x="24" y="367"/>
                        <a:pt x="24" y="369"/>
                      </a:cubicBezTo>
                      <a:cubicBezTo>
                        <a:pt x="25" y="371"/>
                        <a:pt x="26" y="373"/>
                        <a:pt x="27" y="375"/>
                      </a:cubicBezTo>
                      <a:cubicBezTo>
                        <a:pt x="28" y="377"/>
                        <a:pt x="29" y="378"/>
                        <a:pt x="29" y="380"/>
                      </a:cubicBezTo>
                      <a:cubicBezTo>
                        <a:pt x="30" y="382"/>
                        <a:pt x="31" y="384"/>
                        <a:pt x="33" y="386"/>
                      </a:cubicBezTo>
                      <a:cubicBezTo>
                        <a:pt x="33" y="387"/>
                        <a:pt x="34" y="389"/>
                        <a:pt x="35" y="391"/>
                      </a:cubicBezTo>
                      <a:cubicBezTo>
                        <a:pt x="36" y="393"/>
                        <a:pt x="37" y="395"/>
                        <a:pt x="38" y="397"/>
                      </a:cubicBezTo>
                      <a:cubicBezTo>
                        <a:pt x="39" y="398"/>
                        <a:pt x="40" y="400"/>
                        <a:pt x="41" y="401"/>
                      </a:cubicBezTo>
                      <a:cubicBezTo>
                        <a:pt x="42" y="403"/>
                        <a:pt x="44" y="405"/>
                        <a:pt x="45" y="407"/>
                      </a:cubicBezTo>
                      <a:cubicBezTo>
                        <a:pt x="46" y="409"/>
                        <a:pt x="46" y="410"/>
                        <a:pt x="47" y="411"/>
                      </a:cubicBezTo>
                      <a:cubicBezTo>
                        <a:pt x="49" y="413"/>
                        <a:pt x="50" y="416"/>
                        <a:pt x="52" y="418"/>
                      </a:cubicBezTo>
                      <a:cubicBezTo>
                        <a:pt x="53" y="419"/>
                        <a:pt x="53" y="420"/>
                        <a:pt x="54" y="421"/>
                      </a:cubicBezTo>
                      <a:cubicBezTo>
                        <a:pt x="54" y="421"/>
                        <a:pt x="54" y="421"/>
                        <a:pt x="54" y="421"/>
                      </a:cubicBezTo>
                      <a:cubicBezTo>
                        <a:pt x="59" y="427"/>
                        <a:pt x="63" y="433"/>
                        <a:pt x="69" y="439"/>
                      </a:cubicBezTo>
                      <a:cubicBezTo>
                        <a:pt x="69" y="439"/>
                        <a:pt x="69" y="439"/>
                        <a:pt x="69" y="439"/>
                      </a:cubicBezTo>
                      <a:cubicBezTo>
                        <a:pt x="69" y="439"/>
                        <a:pt x="69" y="440"/>
                        <a:pt x="69" y="440"/>
                      </a:cubicBezTo>
                      <a:cubicBezTo>
                        <a:pt x="73" y="444"/>
                        <a:pt x="76" y="447"/>
                        <a:pt x="80" y="451"/>
                      </a:cubicBezTo>
                      <a:cubicBezTo>
                        <a:pt x="80" y="451"/>
                        <a:pt x="81" y="452"/>
                        <a:pt x="81" y="452"/>
                      </a:cubicBezTo>
                      <a:cubicBezTo>
                        <a:pt x="81" y="453"/>
                        <a:pt x="82" y="453"/>
                        <a:pt x="82" y="453"/>
                      </a:cubicBezTo>
                      <a:cubicBezTo>
                        <a:pt x="85" y="456"/>
                        <a:pt x="89" y="459"/>
                        <a:pt x="92" y="462"/>
                      </a:cubicBezTo>
                      <a:cubicBezTo>
                        <a:pt x="92" y="463"/>
                        <a:pt x="92" y="463"/>
                        <a:pt x="92" y="463"/>
                      </a:cubicBezTo>
                      <a:cubicBezTo>
                        <a:pt x="93" y="463"/>
                        <a:pt x="93" y="464"/>
                        <a:pt x="94" y="464"/>
                      </a:cubicBezTo>
                      <a:cubicBezTo>
                        <a:pt x="96" y="466"/>
                        <a:pt x="99" y="468"/>
                        <a:pt x="102" y="470"/>
                      </a:cubicBezTo>
                      <a:cubicBezTo>
                        <a:pt x="102" y="471"/>
                        <a:pt x="102" y="471"/>
                        <a:pt x="103" y="471"/>
                      </a:cubicBezTo>
                      <a:cubicBezTo>
                        <a:pt x="104" y="472"/>
                        <a:pt x="104" y="472"/>
                        <a:pt x="105" y="473"/>
                      </a:cubicBezTo>
                      <a:cubicBezTo>
                        <a:pt x="107" y="475"/>
                        <a:pt x="109" y="476"/>
                        <a:pt x="111" y="477"/>
                      </a:cubicBezTo>
                      <a:cubicBezTo>
                        <a:pt x="112" y="478"/>
                        <a:pt x="112" y="478"/>
                        <a:pt x="113" y="479"/>
                      </a:cubicBezTo>
                      <a:cubicBezTo>
                        <a:pt x="114" y="479"/>
                        <a:pt x="114" y="480"/>
                        <a:pt x="115" y="480"/>
                      </a:cubicBezTo>
                      <a:cubicBezTo>
                        <a:pt x="117" y="481"/>
                        <a:pt x="119" y="482"/>
                        <a:pt x="120" y="484"/>
                      </a:cubicBezTo>
                      <a:cubicBezTo>
                        <a:pt x="121" y="484"/>
                        <a:pt x="122" y="485"/>
                        <a:pt x="123" y="485"/>
                      </a:cubicBezTo>
                      <a:cubicBezTo>
                        <a:pt x="123" y="486"/>
                        <a:pt x="124" y="486"/>
                        <a:pt x="125" y="486"/>
                      </a:cubicBezTo>
                      <a:cubicBezTo>
                        <a:pt x="126" y="487"/>
                        <a:pt x="128" y="488"/>
                        <a:pt x="130" y="489"/>
                      </a:cubicBezTo>
                      <a:cubicBezTo>
                        <a:pt x="131" y="490"/>
                        <a:pt x="132" y="490"/>
                        <a:pt x="133" y="491"/>
                      </a:cubicBezTo>
                      <a:cubicBezTo>
                        <a:pt x="133" y="491"/>
                        <a:pt x="134" y="491"/>
                        <a:pt x="134" y="491"/>
                      </a:cubicBezTo>
                      <a:cubicBezTo>
                        <a:pt x="136" y="492"/>
                        <a:pt x="138" y="493"/>
                        <a:pt x="139" y="494"/>
                      </a:cubicBezTo>
                      <a:cubicBezTo>
                        <a:pt x="140" y="495"/>
                        <a:pt x="141" y="495"/>
                        <a:pt x="143" y="496"/>
                      </a:cubicBezTo>
                      <a:cubicBezTo>
                        <a:pt x="143" y="496"/>
                        <a:pt x="143" y="496"/>
                        <a:pt x="144" y="496"/>
                      </a:cubicBezTo>
                      <a:cubicBezTo>
                        <a:pt x="145" y="497"/>
                        <a:pt x="147" y="498"/>
                        <a:pt x="149" y="498"/>
                      </a:cubicBezTo>
                      <a:cubicBezTo>
                        <a:pt x="150" y="499"/>
                        <a:pt x="151" y="499"/>
                        <a:pt x="152" y="500"/>
                      </a:cubicBezTo>
                      <a:cubicBezTo>
                        <a:pt x="153" y="500"/>
                        <a:pt x="153" y="500"/>
                        <a:pt x="154" y="500"/>
                      </a:cubicBezTo>
                      <a:cubicBezTo>
                        <a:pt x="155" y="501"/>
                        <a:pt x="157" y="502"/>
                        <a:pt x="159" y="502"/>
                      </a:cubicBezTo>
                      <a:cubicBezTo>
                        <a:pt x="160" y="503"/>
                        <a:pt x="161" y="503"/>
                        <a:pt x="162" y="504"/>
                      </a:cubicBezTo>
                      <a:cubicBezTo>
                        <a:pt x="163" y="504"/>
                        <a:pt x="163" y="504"/>
                        <a:pt x="163" y="504"/>
                      </a:cubicBezTo>
                      <a:cubicBezTo>
                        <a:pt x="165" y="505"/>
                        <a:pt x="167" y="505"/>
                        <a:pt x="169" y="506"/>
                      </a:cubicBezTo>
                      <a:cubicBezTo>
                        <a:pt x="170" y="506"/>
                        <a:pt x="171" y="506"/>
                        <a:pt x="172" y="507"/>
                      </a:cubicBezTo>
                      <a:cubicBezTo>
                        <a:pt x="173" y="507"/>
                        <a:pt x="173" y="507"/>
                        <a:pt x="174" y="507"/>
                      </a:cubicBezTo>
                      <a:cubicBezTo>
                        <a:pt x="175" y="508"/>
                        <a:pt x="177" y="508"/>
                        <a:pt x="179" y="508"/>
                      </a:cubicBezTo>
                      <a:cubicBezTo>
                        <a:pt x="180" y="509"/>
                        <a:pt x="182" y="509"/>
                        <a:pt x="183" y="509"/>
                      </a:cubicBezTo>
                      <a:cubicBezTo>
                        <a:pt x="183" y="509"/>
                        <a:pt x="184" y="509"/>
                        <a:pt x="184" y="510"/>
                      </a:cubicBezTo>
                      <a:cubicBezTo>
                        <a:pt x="186" y="510"/>
                        <a:pt x="188" y="510"/>
                        <a:pt x="190" y="511"/>
                      </a:cubicBezTo>
                      <a:cubicBezTo>
                        <a:pt x="192" y="511"/>
                        <a:pt x="193" y="511"/>
                        <a:pt x="194" y="511"/>
                      </a:cubicBezTo>
                      <a:cubicBezTo>
                        <a:pt x="194" y="511"/>
                        <a:pt x="194" y="511"/>
                        <a:pt x="195" y="511"/>
                      </a:cubicBezTo>
                      <a:cubicBezTo>
                        <a:pt x="198" y="512"/>
                        <a:pt x="201" y="512"/>
                        <a:pt x="204" y="513"/>
                      </a:cubicBezTo>
                      <a:cubicBezTo>
                        <a:pt x="205" y="513"/>
                        <a:pt x="205" y="513"/>
                        <a:pt x="205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10" y="513"/>
                        <a:pt x="214" y="513"/>
                        <a:pt x="218" y="513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32" name="Freeform 342">
                  <a:extLst>
                    <a:ext uri="{FF2B5EF4-FFF2-40B4-BE49-F238E27FC236}">
                      <a16:creationId xmlns:a16="http://schemas.microsoft.com/office/drawing/2014/main" id="{2D23F0BF-AC6E-4AEE-A6A7-CCF190F0AC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557" y="868363"/>
                  <a:ext cx="2562224" cy="5146675"/>
                </a:xfrm>
                <a:custGeom>
                  <a:avLst/>
                  <a:gdLst>
                    <a:gd name="T0" fmla="*/ 677 w 679"/>
                    <a:gd name="T1" fmla="*/ 493 h 1365"/>
                    <a:gd name="T2" fmla="*/ 670 w 679"/>
                    <a:gd name="T3" fmla="*/ 436 h 1365"/>
                    <a:gd name="T4" fmla="*/ 661 w 679"/>
                    <a:gd name="T5" fmla="*/ 393 h 1365"/>
                    <a:gd name="T6" fmla="*/ 647 w 679"/>
                    <a:gd name="T7" fmla="*/ 346 h 1365"/>
                    <a:gd name="T8" fmla="*/ 623 w 679"/>
                    <a:gd name="T9" fmla="*/ 285 h 1365"/>
                    <a:gd name="T10" fmla="*/ 595 w 679"/>
                    <a:gd name="T11" fmla="*/ 231 h 1365"/>
                    <a:gd name="T12" fmla="*/ 568 w 679"/>
                    <a:gd name="T13" fmla="*/ 191 h 1365"/>
                    <a:gd name="T14" fmla="*/ 524 w 679"/>
                    <a:gd name="T15" fmla="*/ 138 h 1365"/>
                    <a:gd name="T16" fmla="*/ 489 w 679"/>
                    <a:gd name="T17" fmla="*/ 104 h 1365"/>
                    <a:gd name="T18" fmla="*/ 450 w 679"/>
                    <a:gd name="T19" fmla="*/ 74 h 1365"/>
                    <a:gd name="T20" fmla="*/ 423 w 679"/>
                    <a:gd name="T21" fmla="*/ 56 h 1365"/>
                    <a:gd name="T22" fmla="*/ 386 w 679"/>
                    <a:gd name="T23" fmla="*/ 37 h 1365"/>
                    <a:gd name="T24" fmla="*/ 353 w 679"/>
                    <a:gd name="T25" fmla="*/ 23 h 1365"/>
                    <a:gd name="T26" fmla="*/ 322 w 679"/>
                    <a:gd name="T27" fmla="*/ 13 h 1365"/>
                    <a:gd name="T28" fmla="*/ 280 w 679"/>
                    <a:gd name="T29" fmla="*/ 4 h 1365"/>
                    <a:gd name="T30" fmla="*/ 231 w 679"/>
                    <a:gd name="T31" fmla="*/ 0 h 1365"/>
                    <a:gd name="T32" fmla="*/ 203 w 679"/>
                    <a:gd name="T33" fmla="*/ 1 h 1365"/>
                    <a:gd name="T34" fmla="*/ 173 w 679"/>
                    <a:gd name="T35" fmla="*/ 4 h 1365"/>
                    <a:gd name="T36" fmla="*/ 18 w 679"/>
                    <a:gd name="T37" fmla="*/ 39 h 1365"/>
                    <a:gd name="T38" fmla="*/ 52 w 679"/>
                    <a:gd name="T39" fmla="*/ 35 h 1365"/>
                    <a:gd name="T40" fmla="*/ 105 w 679"/>
                    <a:gd name="T41" fmla="*/ 35 h 1365"/>
                    <a:gd name="T42" fmla="*/ 160 w 679"/>
                    <a:gd name="T43" fmla="*/ 44 h 1365"/>
                    <a:gd name="T44" fmla="*/ 213 w 679"/>
                    <a:gd name="T45" fmla="*/ 61 h 1365"/>
                    <a:gd name="T46" fmla="*/ 261 w 679"/>
                    <a:gd name="T47" fmla="*/ 84 h 1365"/>
                    <a:gd name="T48" fmla="*/ 312 w 679"/>
                    <a:gd name="T49" fmla="*/ 117 h 1365"/>
                    <a:gd name="T50" fmla="*/ 369 w 679"/>
                    <a:gd name="T51" fmla="*/ 167 h 1365"/>
                    <a:gd name="T52" fmla="*/ 417 w 679"/>
                    <a:gd name="T53" fmla="*/ 224 h 1365"/>
                    <a:gd name="T54" fmla="*/ 449 w 679"/>
                    <a:gd name="T55" fmla="*/ 274 h 1365"/>
                    <a:gd name="T56" fmla="*/ 478 w 679"/>
                    <a:gd name="T57" fmla="*/ 332 h 1365"/>
                    <a:gd name="T58" fmla="*/ 500 w 679"/>
                    <a:gd name="T59" fmla="*/ 390 h 1365"/>
                    <a:gd name="T60" fmla="*/ 516 w 679"/>
                    <a:gd name="T61" fmla="*/ 450 h 1365"/>
                    <a:gd name="T62" fmla="*/ 525 w 679"/>
                    <a:gd name="T63" fmla="*/ 504 h 1365"/>
                    <a:gd name="T64" fmla="*/ 528 w 679"/>
                    <a:gd name="T65" fmla="*/ 579 h 1365"/>
                    <a:gd name="T66" fmla="*/ 525 w 679"/>
                    <a:gd name="T67" fmla="*/ 614 h 1365"/>
                    <a:gd name="T68" fmla="*/ 512 w 679"/>
                    <a:gd name="T69" fmla="*/ 680 h 1365"/>
                    <a:gd name="T70" fmla="*/ 495 w 679"/>
                    <a:gd name="T71" fmla="*/ 734 h 1365"/>
                    <a:gd name="T72" fmla="*/ 468 w 679"/>
                    <a:gd name="T73" fmla="*/ 803 h 1365"/>
                    <a:gd name="T74" fmla="*/ 433 w 679"/>
                    <a:gd name="T75" fmla="*/ 878 h 1365"/>
                    <a:gd name="T76" fmla="*/ 394 w 679"/>
                    <a:gd name="T77" fmla="*/ 953 h 1365"/>
                    <a:gd name="T78" fmla="*/ 352 w 679"/>
                    <a:gd name="T79" fmla="*/ 1024 h 1365"/>
                    <a:gd name="T80" fmla="*/ 277 w 679"/>
                    <a:gd name="T81" fmla="*/ 1144 h 1365"/>
                    <a:gd name="T82" fmla="*/ 247 w 679"/>
                    <a:gd name="T83" fmla="*/ 1189 h 1365"/>
                    <a:gd name="T84" fmla="*/ 209 w 679"/>
                    <a:gd name="T85" fmla="*/ 1243 h 1365"/>
                    <a:gd name="T86" fmla="*/ 172 w 679"/>
                    <a:gd name="T87" fmla="*/ 1294 h 1365"/>
                    <a:gd name="T88" fmla="*/ 145 w 679"/>
                    <a:gd name="T89" fmla="*/ 1329 h 1365"/>
                    <a:gd name="T90" fmla="*/ 130 w 679"/>
                    <a:gd name="T91" fmla="*/ 1349 h 1365"/>
                    <a:gd name="T92" fmla="*/ 268 w 679"/>
                    <a:gd name="T93" fmla="*/ 1331 h 1365"/>
                    <a:gd name="T94" fmla="*/ 287 w 679"/>
                    <a:gd name="T95" fmla="*/ 1306 h 1365"/>
                    <a:gd name="T96" fmla="*/ 304 w 679"/>
                    <a:gd name="T97" fmla="*/ 1284 h 1365"/>
                    <a:gd name="T98" fmla="*/ 334 w 679"/>
                    <a:gd name="T99" fmla="*/ 1244 h 1365"/>
                    <a:gd name="T100" fmla="*/ 359 w 679"/>
                    <a:gd name="T101" fmla="*/ 1209 h 1365"/>
                    <a:gd name="T102" fmla="*/ 397 w 679"/>
                    <a:gd name="T103" fmla="*/ 1155 h 1365"/>
                    <a:gd name="T104" fmla="*/ 427 w 679"/>
                    <a:gd name="T105" fmla="*/ 1111 h 1365"/>
                    <a:gd name="T106" fmla="*/ 479 w 679"/>
                    <a:gd name="T107" fmla="*/ 1030 h 1365"/>
                    <a:gd name="T108" fmla="*/ 529 w 679"/>
                    <a:gd name="T109" fmla="*/ 947 h 1365"/>
                    <a:gd name="T110" fmla="*/ 570 w 679"/>
                    <a:gd name="T111" fmla="*/ 871 h 1365"/>
                    <a:gd name="T112" fmla="*/ 602 w 679"/>
                    <a:gd name="T113" fmla="*/ 807 h 1365"/>
                    <a:gd name="T114" fmla="*/ 629 w 679"/>
                    <a:gd name="T115" fmla="*/ 746 h 1365"/>
                    <a:gd name="T116" fmla="*/ 646 w 679"/>
                    <a:gd name="T117" fmla="*/ 701 h 1365"/>
                    <a:gd name="T118" fmla="*/ 662 w 679"/>
                    <a:gd name="T119" fmla="*/ 649 h 1365"/>
                    <a:gd name="T120" fmla="*/ 669 w 679"/>
                    <a:gd name="T121" fmla="*/ 618 h 1365"/>
                    <a:gd name="T122" fmla="*/ 676 w 679"/>
                    <a:gd name="T123" fmla="*/ 578 h 1365"/>
                    <a:gd name="T124" fmla="*/ 679 w 679"/>
                    <a:gd name="T125" fmla="*/ 548 h 13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679" h="1365">
                      <a:moveTo>
                        <a:pt x="679" y="529"/>
                      </a:moveTo>
                      <a:cubicBezTo>
                        <a:pt x="679" y="527"/>
                        <a:pt x="679" y="525"/>
                        <a:pt x="679" y="523"/>
                      </a:cubicBezTo>
                      <a:cubicBezTo>
                        <a:pt x="679" y="516"/>
                        <a:pt x="678" y="509"/>
                        <a:pt x="678" y="502"/>
                      </a:cubicBezTo>
                      <a:cubicBezTo>
                        <a:pt x="678" y="501"/>
                        <a:pt x="678" y="500"/>
                        <a:pt x="678" y="499"/>
                      </a:cubicBezTo>
                      <a:cubicBezTo>
                        <a:pt x="678" y="497"/>
                        <a:pt x="678" y="495"/>
                        <a:pt x="677" y="493"/>
                      </a:cubicBezTo>
                      <a:cubicBezTo>
                        <a:pt x="677" y="485"/>
                        <a:pt x="676" y="478"/>
                        <a:pt x="675" y="470"/>
                      </a:cubicBezTo>
                      <a:cubicBezTo>
                        <a:pt x="675" y="468"/>
                        <a:pt x="675" y="467"/>
                        <a:pt x="675" y="465"/>
                      </a:cubicBezTo>
                      <a:cubicBezTo>
                        <a:pt x="675" y="463"/>
                        <a:pt x="674" y="461"/>
                        <a:pt x="674" y="460"/>
                      </a:cubicBezTo>
                      <a:cubicBezTo>
                        <a:pt x="674" y="457"/>
                        <a:pt x="673" y="455"/>
                        <a:pt x="673" y="452"/>
                      </a:cubicBezTo>
                      <a:cubicBezTo>
                        <a:pt x="672" y="447"/>
                        <a:pt x="671" y="442"/>
                        <a:pt x="670" y="436"/>
                      </a:cubicBezTo>
                      <a:cubicBezTo>
                        <a:pt x="670" y="434"/>
                        <a:pt x="670" y="432"/>
                        <a:pt x="669" y="429"/>
                      </a:cubicBezTo>
                      <a:cubicBezTo>
                        <a:pt x="669" y="428"/>
                        <a:pt x="669" y="427"/>
                        <a:pt x="669" y="426"/>
                      </a:cubicBezTo>
                      <a:cubicBezTo>
                        <a:pt x="668" y="423"/>
                        <a:pt x="667" y="420"/>
                        <a:pt x="667" y="417"/>
                      </a:cubicBezTo>
                      <a:cubicBezTo>
                        <a:pt x="666" y="413"/>
                        <a:pt x="665" y="409"/>
                        <a:pt x="664" y="405"/>
                      </a:cubicBezTo>
                      <a:cubicBezTo>
                        <a:pt x="663" y="401"/>
                        <a:pt x="662" y="397"/>
                        <a:pt x="661" y="393"/>
                      </a:cubicBezTo>
                      <a:cubicBezTo>
                        <a:pt x="660" y="389"/>
                        <a:pt x="659" y="385"/>
                        <a:pt x="658" y="381"/>
                      </a:cubicBezTo>
                      <a:cubicBezTo>
                        <a:pt x="658" y="380"/>
                        <a:pt x="658" y="379"/>
                        <a:pt x="658" y="378"/>
                      </a:cubicBezTo>
                      <a:cubicBezTo>
                        <a:pt x="657" y="376"/>
                        <a:pt x="656" y="373"/>
                        <a:pt x="655" y="370"/>
                      </a:cubicBezTo>
                      <a:cubicBezTo>
                        <a:pt x="654" y="366"/>
                        <a:pt x="652" y="361"/>
                        <a:pt x="651" y="356"/>
                      </a:cubicBezTo>
                      <a:cubicBezTo>
                        <a:pt x="650" y="352"/>
                        <a:pt x="649" y="349"/>
                        <a:pt x="647" y="346"/>
                      </a:cubicBezTo>
                      <a:cubicBezTo>
                        <a:pt x="646" y="341"/>
                        <a:pt x="644" y="336"/>
                        <a:pt x="643" y="332"/>
                      </a:cubicBezTo>
                      <a:cubicBezTo>
                        <a:pt x="641" y="328"/>
                        <a:pt x="640" y="325"/>
                        <a:pt x="639" y="321"/>
                      </a:cubicBezTo>
                      <a:cubicBezTo>
                        <a:pt x="637" y="317"/>
                        <a:pt x="635" y="313"/>
                        <a:pt x="633" y="308"/>
                      </a:cubicBezTo>
                      <a:cubicBezTo>
                        <a:pt x="632" y="305"/>
                        <a:pt x="631" y="301"/>
                        <a:pt x="629" y="298"/>
                      </a:cubicBezTo>
                      <a:cubicBezTo>
                        <a:pt x="627" y="294"/>
                        <a:pt x="625" y="289"/>
                        <a:pt x="623" y="285"/>
                      </a:cubicBezTo>
                      <a:cubicBezTo>
                        <a:pt x="622" y="282"/>
                        <a:pt x="620" y="278"/>
                        <a:pt x="619" y="275"/>
                      </a:cubicBezTo>
                      <a:cubicBezTo>
                        <a:pt x="616" y="271"/>
                        <a:pt x="614" y="267"/>
                        <a:pt x="612" y="262"/>
                      </a:cubicBezTo>
                      <a:cubicBezTo>
                        <a:pt x="610" y="259"/>
                        <a:pt x="609" y="256"/>
                        <a:pt x="607" y="253"/>
                      </a:cubicBezTo>
                      <a:cubicBezTo>
                        <a:pt x="605" y="249"/>
                        <a:pt x="602" y="245"/>
                        <a:pt x="600" y="240"/>
                      </a:cubicBezTo>
                      <a:cubicBezTo>
                        <a:pt x="598" y="237"/>
                        <a:pt x="597" y="234"/>
                        <a:pt x="595" y="231"/>
                      </a:cubicBezTo>
                      <a:cubicBezTo>
                        <a:pt x="592" y="227"/>
                        <a:pt x="590" y="223"/>
                        <a:pt x="587" y="219"/>
                      </a:cubicBezTo>
                      <a:cubicBezTo>
                        <a:pt x="585" y="216"/>
                        <a:pt x="583" y="213"/>
                        <a:pt x="582" y="211"/>
                      </a:cubicBezTo>
                      <a:cubicBezTo>
                        <a:pt x="579" y="206"/>
                        <a:pt x="575" y="201"/>
                        <a:pt x="572" y="197"/>
                      </a:cubicBezTo>
                      <a:cubicBezTo>
                        <a:pt x="571" y="195"/>
                        <a:pt x="570" y="193"/>
                        <a:pt x="568" y="191"/>
                      </a:cubicBezTo>
                      <a:cubicBezTo>
                        <a:pt x="568" y="191"/>
                        <a:pt x="568" y="191"/>
                        <a:pt x="568" y="191"/>
                      </a:cubicBezTo>
                      <a:cubicBezTo>
                        <a:pt x="564" y="185"/>
                        <a:pt x="560" y="180"/>
                        <a:pt x="555" y="174"/>
                      </a:cubicBezTo>
                      <a:cubicBezTo>
                        <a:pt x="555" y="173"/>
                        <a:pt x="554" y="173"/>
                        <a:pt x="553" y="172"/>
                      </a:cubicBezTo>
                      <a:cubicBezTo>
                        <a:pt x="548" y="165"/>
                        <a:pt x="543" y="159"/>
                        <a:pt x="538" y="153"/>
                      </a:cubicBezTo>
                      <a:cubicBezTo>
                        <a:pt x="538" y="153"/>
                        <a:pt x="538" y="153"/>
                        <a:pt x="538" y="153"/>
                      </a:cubicBezTo>
                      <a:cubicBezTo>
                        <a:pt x="533" y="148"/>
                        <a:pt x="529" y="143"/>
                        <a:pt x="524" y="138"/>
                      </a:cubicBezTo>
                      <a:cubicBezTo>
                        <a:pt x="523" y="137"/>
                        <a:pt x="521" y="135"/>
                        <a:pt x="520" y="134"/>
                      </a:cubicBezTo>
                      <a:cubicBezTo>
                        <a:pt x="517" y="131"/>
                        <a:pt x="515" y="128"/>
                        <a:pt x="512" y="126"/>
                      </a:cubicBezTo>
                      <a:cubicBezTo>
                        <a:pt x="512" y="125"/>
                        <a:pt x="511" y="125"/>
                        <a:pt x="510" y="124"/>
                      </a:cubicBezTo>
                      <a:cubicBezTo>
                        <a:pt x="504" y="118"/>
                        <a:pt x="497" y="111"/>
                        <a:pt x="490" y="105"/>
                      </a:cubicBezTo>
                      <a:cubicBezTo>
                        <a:pt x="490" y="105"/>
                        <a:pt x="489" y="105"/>
                        <a:pt x="489" y="104"/>
                      </a:cubicBezTo>
                      <a:cubicBezTo>
                        <a:pt x="488" y="104"/>
                        <a:pt x="487" y="103"/>
                        <a:pt x="486" y="102"/>
                      </a:cubicBezTo>
                      <a:cubicBezTo>
                        <a:pt x="481" y="97"/>
                        <a:pt x="475" y="93"/>
                        <a:pt x="470" y="89"/>
                      </a:cubicBezTo>
                      <a:cubicBezTo>
                        <a:pt x="469" y="88"/>
                        <a:pt x="468" y="87"/>
                        <a:pt x="467" y="87"/>
                      </a:cubicBezTo>
                      <a:cubicBezTo>
                        <a:pt x="466" y="85"/>
                        <a:pt x="464" y="84"/>
                        <a:pt x="463" y="83"/>
                      </a:cubicBezTo>
                      <a:cubicBezTo>
                        <a:pt x="459" y="80"/>
                        <a:pt x="455" y="77"/>
                        <a:pt x="450" y="74"/>
                      </a:cubicBezTo>
                      <a:cubicBezTo>
                        <a:pt x="449" y="73"/>
                        <a:pt x="448" y="72"/>
                        <a:pt x="446" y="71"/>
                      </a:cubicBezTo>
                      <a:cubicBezTo>
                        <a:pt x="445" y="70"/>
                        <a:pt x="444" y="70"/>
                        <a:pt x="442" y="69"/>
                      </a:cubicBezTo>
                      <a:cubicBezTo>
                        <a:pt x="439" y="66"/>
                        <a:pt x="435" y="64"/>
                        <a:pt x="431" y="62"/>
                      </a:cubicBezTo>
                      <a:cubicBezTo>
                        <a:pt x="429" y="60"/>
                        <a:pt x="428" y="59"/>
                        <a:pt x="426" y="58"/>
                      </a:cubicBezTo>
                      <a:cubicBezTo>
                        <a:pt x="425" y="58"/>
                        <a:pt x="424" y="57"/>
                        <a:pt x="423" y="56"/>
                      </a:cubicBezTo>
                      <a:cubicBezTo>
                        <a:pt x="419" y="54"/>
                        <a:pt x="416" y="52"/>
                        <a:pt x="412" y="50"/>
                      </a:cubicBezTo>
                      <a:cubicBezTo>
                        <a:pt x="410" y="49"/>
                        <a:pt x="408" y="48"/>
                        <a:pt x="406" y="47"/>
                      </a:cubicBezTo>
                      <a:cubicBezTo>
                        <a:pt x="405" y="46"/>
                        <a:pt x="404" y="46"/>
                        <a:pt x="403" y="45"/>
                      </a:cubicBezTo>
                      <a:cubicBezTo>
                        <a:pt x="400" y="43"/>
                        <a:pt x="396" y="42"/>
                        <a:pt x="392" y="40"/>
                      </a:cubicBezTo>
                      <a:cubicBezTo>
                        <a:pt x="390" y="39"/>
                        <a:pt x="388" y="38"/>
                        <a:pt x="386" y="37"/>
                      </a:cubicBezTo>
                      <a:cubicBezTo>
                        <a:pt x="385" y="36"/>
                        <a:pt x="384" y="36"/>
                        <a:pt x="383" y="36"/>
                      </a:cubicBezTo>
                      <a:cubicBezTo>
                        <a:pt x="380" y="34"/>
                        <a:pt x="376" y="33"/>
                        <a:pt x="373" y="31"/>
                      </a:cubicBezTo>
                      <a:cubicBezTo>
                        <a:pt x="370" y="30"/>
                        <a:pt x="368" y="29"/>
                        <a:pt x="366" y="28"/>
                      </a:cubicBezTo>
                      <a:cubicBezTo>
                        <a:pt x="365" y="28"/>
                        <a:pt x="364" y="27"/>
                        <a:pt x="363" y="27"/>
                      </a:cubicBezTo>
                      <a:cubicBezTo>
                        <a:pt x="360" y="26"/>
                        <a:pt x="356" y="24"/>
                        <a:pt x="353" y="23"/>
                      </a:cubicBezTo>
                      <a:cubicBezTo>
                        <a:pt x="350" y="22"/>
                        <a:pt x="348" y="21"/>
                        <a:pt x="345" y="20"/>
                      </a:cubicBezTo>
                      <a:cubicBezTo>
                        <a:pt x="344" y="20"/>
                        <a:pt x="344" y="20"/>
                        <a:pt x="343" y="20"/>
                      </a:cubicBezTo>
                      <a:cubicBezTo>
                        <a:pt x="339" y="18"/>
                        <a:pt x="336" y="17"/>
                        <a:pt x="332" y="16"/>
                      </a:cubicBezTo>
                      <a:cubicBezTo>
                        <a:pt x="330" y="16"/>
                        <a:pt x="327" y="15"/>
                        <a:pt x="324" y="14"/>
                      </a:cubicBezTo>
                      <a:cubicBezTo>
                        <a:pt x="324" y="14"/>
                        <a:pt x="323" y="14"/>
                        <a:pt x="322" y="13"/>
                      </a:cubicBezTo>
                      <a:cubicBezTo>
                        <a:pt x="318" y="12"/>
                        <a:pt x="314" y="11"/>
                        <a:pt x="310" y="10"/>
                      </a:cubicBezTo>
                      <a:cubicBezTo>
                        <a:pt x="308" y="10"/>
                        <a:pt x="305" y="9"/>
                        <a:pt x="303" y="9"/>
                      </a:cubicBezTo>
                      <a:cubicBezTo>
                        <a:pt x="302" y="8"/>
                        <a:pt x="301" y="8"/>
                        <a:pt x="301" y="8"/>
                      </a:cubicBezTo>
                      <a:cubicBezTo>
                        <a:pt x="296" y="7"/>
                        <a:pt x="292" y="7"/>
                        <a:pt x="287" y="6"/>
                      </a:cubicBezTo>
                      <a:cubicBezTo>
                        <a:pt x="285" y="5"/>
                        <a:pt x="282" y="5"/>
                        <a:pt x="280" y="4"/>
                      </a:cubicBezTo>
                      <a:cubicBezTo>
                        <a:pt x="280" y="4"/>
                        <a:pt x="279" y="4"/>
                        <a:pt x="279" y="4"/>
                      </a:cubicBezTo>
                      <a:cubicBezTo>
                        <a:pt x="272" y="3"/>
                        <a:pt x="266" y="3"/>
                        <a:pt x="259" y="2"/>
                      </a:cubicBezTo>
                      <a:cubicBezTo>
                        <a:pt x="258" y="2"/>
                        <a:pt x="257" y="2"/>
                        <a:pt x="256" y="2"/>
                      </a:cubicBezTo>
                      <a:cubicBezTo>
                        <a:pt x="256" y="2"/>
                        <a:pt x="256" y="2"/>
                        <a:pt x="256" y="2"/>
                      </a:cubicBezTo>
                      <a:cubicBezTo>
                        <a:pt x="248" y="1"/>
                        <a:pt x="240" y="1"/>
                        <a:pt x="231" y="0"/>
                      </a:cubicBezTo>
                      <a:cubicBezTo>
                        <a:pt x="231" y="0"/>
                        <a:pt x="231" y="0"/>
                        <a:pt x="230" y="0"/>
                      </a:cubicBezTo>
                      <a:cubicBezTo>
                        <a:pt x="230" y="0"/>
                        <a:pt x="230" y="0"/>
                        <a:pt x="230" y="0"/>
                      </a:cubicBezTo>
                      <a:cubicBezTo>
                        <a:pt x="227" y="0"/>
                        <a:pt x="224" y="0"/>
                        <a:pt x="220" y="0"/>
                      </a:cubicBezTo>
                      <a:cubicBezTo>
                        <a:pt x="219" y="0"/>
                        <a:pt x="217" y="0"/>
                        <a:pt x="216" y="1"/>
                      </a:cubicBezTo>
                      <a:cubicBezTo>
                        <a:pt x="211" y="1"/>
                        <a:pt x="207" y="1"/>
                        <a:pt x="203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197" y="1"/>
                        <a:pt x="193" y="2"/>
                        <a:pt x="188" y="2"/>
                      </a:cubicBezTo>
                      <a:cubicBezTo>
                        <a:pt x="186" y="3"/>
                        <a:pt x="185" y="3"/>
                        <a:pt x="183" y="3"/>
                      </a:cubicBezTo>
                      <a:cubicBezTo>
                        <a:pt x="180" y="3"/>
                        <a:pt x="176" y="4"/>
                        <a:pt x="173" y="4"/>
                      </a:cubicBezTo>
                      <a:cubicBezTo>
                        <a:pt x="172" y="5"/>
                        <a:pt x="172" y="5"/>
                        <a:pt x="171" y="5"/>
                      </a:cubicBezTo>
                      <a:cubicBezTo>
                        <a:pt x="170" y="5"/>
                        <a:pt x="169" y="5"/>
                        <a:pt x="169" y="5"/>
                      </a:cubicBezTo>
                      <a:cubicBezTo>
                        <a:pt x="163" y="6"/>
                        <a:pt x="157" y="7"/>
                        <a:pt x="151" y="9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6" y="41"/>
                        <a:pt x="12" y="40"/>
                        <a:pt x="18" y="39"/>
                      </a:cubicBezTo>
                      <a:cubicBezTo>
                        <a:pt x="19" y="39"/>
                        <a:pt x="21" y="38"/>
                        <a:pt x="23" y="38"/>
                      </a:cubicBezTo>
                      <a:cubicBezTo>
                        <a:pt x="26" y="38"/>
                        <a:pt x="29" y="37"/>
                        <a:pt x="33" y="37"/>
                      </a:cubicBezTo>
                      <a:cubicBezTo>
                        <a:pt x="34" y="37"/>
                        <a:pt x="36" y="36"/>
                        <a:pt x="37" y="36"/>
                      </a:cubicBezTo>
                      <a:cubicBezTo>
                        <a:pt x="42" y="36"/>
                        <a:pt x="47" y="35"/>
                        <a:pt x="52" y="35"/>
                      </a:cubicBezTo>
                      <a:cubicBezTo>
                        <a:pt x="52" y="35"/>
                        <a:pt x="52" y="35"/>
                        <a:pt x="52" y="35"/>
                      </a:cubicBezTo>
                      <a:cubicBezTo>
                        <a:pt x="57" y="35"/>
                        <a:pt x="61" y="34"/>
                        <a:pt x="65" y="34"/>
                      </a:cubicBezTo>
                      <a:cubicBezTo>
                        <a:pt x="67" y="34"/>
                        <a:pt x="68" y="34"/>
                        <a:pt x="70" y="34"/>
                      </a:cubicBezTo>
                      <a:cubicBezTo>
                        <a:pt x="73" y="34"/>
                        <a:pt x="76" y="34"/>
                        <a:pt x="79" y="34"/>
                      </a:cubicBezTo>
                      <a:cubicBezTo>
                        <a:pt x="80" y="34"/>
                        <a:pt x="80" y="34"/>
                        <a:pt x="81" y="34"/>
                      </a:cubicBezTo>
                      <a:cubicBezTo>
                        <a:pt x="89" y="34"/>
                        <a:pt x="97" y="35"/>
                        <a:pt x="105" y="35"/>
                      </a:cubicBezTo>
                      <a:cubicBezTo>
                        <a:pt x="106" y="35"/>
                        <a:pt x="107" y="36"/>
                        <a:pt x="109" y="36"/>
                      </a:cubicBezTo>
                      <a:cubicBezTo>
                        <a:pt x="115" y="36"/>
                        <a:pt x="122" y="37"/>
                        <a:pt x="128" y="38"/>
                      </a:cubicBezTo>
                      <a:cubicBezTo>
                        <a:pt x="131" y="38"/>
                        <a:pt x="134" y="39"/>
                        <a:pt x="137" y="39"/>
                      </a:cubicBezTo>
                      <a:cubicBezTo>
                        <a:pt x="141" y="40"/>
                        <a:pt x="146" y="41"/>
                        <a:pt x="150" y="42"/>
                      </a:cubicBezTo>
                      <a:cubicBezTo>
                        <a:pt x="153" y="43"/>
                        <a:pt x="157" y="43"/>
                        <a:pt x="160" y="44"/>
                      </a:cubicBezTo>
                      <a:cubicBezTo>
                        <a:pt x="164" y="45"/>
                        <a:pt x="168" y="46"/>
                        <a:pt x="171" y="47"/>
                      </a:cubicBezTo>
                      <a:cubicBezTo>
                        <a:pt x="175" y="48"/>
                        <a:pt x="178" y="49"/>
                        <a:pt x="182" y="50"/>
                      </a:cubicBezTo>
                      <a:cubicBezTo>
                        <a:pt x="185" y="51"/>
                        <a:pt x="189" y="52"/>
                        <a:pt x="192" y="53"/>
                      </a:cubicBezTo>
                      <a:cubicBezTo>
                        <a:pt x="195" y="54"/>
                        <a:pt x="199" y="56"/>
                        <a:pt x="202" y="57"/>
                      </a:cubicBezTo>
                      <a:cubicBezTo>
                        <a:pt x="206" y="58"/>
                        <a:pt x="209" y="59"/>
                        <a:pt x="213" y="61"/>
                      </a:cubicBezTo>
                      <a:cubicBezTo>
                        <a:pt x="216" y="62"/>
                        <a:pt x="219" y="63"/>
                        <a:pt x="222" y="65"/>
                      </a:cubicBezTo>
                      <a:cubicBezTo>
                        <a:pt x="226" y="66"/>
                        <a:pt x="229" y="68"/>
                        <a:pt x="233" y="69"/>
                      </a:cubicBezTo>
                      <a:cubicBezTo>
                        <a:pt x="236" y="71"/>
                        <a:pt x="239" y="72"/>
                        <a:pt x="242" y="74"/>
                      </a:cubicBezTo>
                      <a:cubicBezTo>
                        <a:pt x="245" y="75"/>
                        <a:pt x="249" y="77"/>
                        <a:pt x="252" y="79"/>
                      </a:cubicBezTo>
                      <a:cubicBezTo>
                        <a:pt x="255" y="81"/>
                        <a:pt x="258" y="82"/>
                        <a:pt x="261" y="84"/>
                      </a:cubicBezTo>
                      <a:cubicBezTo>
                        <a:pt x="265" y="86"/>
                        <a:pt x="269" y="88"/>
                        <a:pt x="272" y="90"/>
                      </a:cubicBezTo>
                      <a:cubicBezTo>
                        <a:pt x="275" y="92"/>
                        <a:pt x="278" y="93"/>
                        <a:pt x="281" y="95"/>
                      </a:cubicBezTo>
                      <a:cubicBezTo>
                        <a:pt x="284" y="98"/>
                        <a:pt x="288" y="100"/>
                        <a:pt x="292" y="102"/>
                      </a:cubicBezTo>
                      <a:cubicBezTo>
                        <a:pt x="294" y="104"/>
                        <a:pt x="297" y="106"/>
                        <a:pt x="300" y="108"/>
                      </a:cubicBezTo>
                      <a:cubicBezTo>
                        <a:pt x="304" y="111"/>
                        <a:pt x="308" y="114"/>
                        <a:pt x="312" y="117"/>
                      </a:cubicBezTo>
                      <a:cubicBezTo>
                        <a:pt x="315" y="119"/>
                        <a:pt x="317" y="121"/>
                        <a:pt x="319" y="122"/>
                      </a:cubicBezTo>
                      <a:cubicBezTo>
                        <a:pt x="325" y="127"/>
                        <a:pt x="330" y="131"/>
                        <a:pt x="335" y="136"/>
                      </a:cubicBezTo>
                      <a:cubicBezTo>
                        <a:pt x="337" y="137"/>
                        <a:pt x="338" y="138"/>
                        <a:pt x="339" y="139"/>
                      </a:cubicBezTo>
                      <a:cubicBezTo>
                        <a:pt x="346" y="145"/>
                        <a:pt x="353" y="151"/>
                        <a:pt x="360" y="158"/>
                      </a:cubicBezTo>
                      <a:cubicBezTo>
                        <a:pt x="363" y="161"/>
                        <a:pt x="366" y="164"/>
                        <a:pt x="369" y="167"/>
                      </a:cubicBezTo>
                      <a:cubicBezTo>
                        <a:pt x="371" y="169"/>
                        <a:pt x="372" y="170"/>
                        <a:pt x="374" y="172"/>
                      </a:cubicBezTo>
                      <a:cubicBezTo>
                        <a:pt x="378" y="177"/>
                        <a:pt x="383" y="182"/>
                        <a:pt x="388" y="187"/>
                      </a:cubicBezTo>
                      <a:cubicBezTo>
                        <a:pt x="393" y="193"/>
                        <a:pt x="398" y="199"/>
                        <a:pt x="403" y="205"/>
                      </a:cubicBezTo>
                      <a:cubicBezTo>
                        <a:pt x="403" y="206"/>
                        <a:pt x="404" y="207"/>
                        <a:pt x="405" y="208"/>
                      </a:cubicBezTo>
                      <a:cubicBezTo>
                        <a:pt x="409" y="213"/>
                        <a:pt x="413" y="219"/>
                        <a:pt x="417" y="224"/>
                      </a:cubicBezTo>
                      <a:cubicBezTo>
                        <a:pt x="419" y="226"/>
                        <a:pt x="420" y="228"/>
                        <a:pt x="422" y="230"/>
                      </a:cubicBezTo>
                      <a:cubicBezTo>
                        <a:pt x="425" y="235"/>
                        <a:pt x="428" y="240"/>
                        <a:pt x="431" y="244"/>
                      </a:cubicBezTo>
                      <a:cubicBezTo>
                        <a:pt x="433" y="247"/>
                        <a:pt x="435" y="250"/>
                        <a:pt x="436" y="252"/>
                      </a:cubicBezTo>
                      <a:cubicBezTo>
                        <a:pt x="439" y="257"/>
                        <a:pt x="442" y="261"/>
                        <a:pt x="444" y="265"/>
                      </a:cubicBezTo>
                      <a:cubicBezTo>
                        <a:pt x="446" y="268"/>
                        <a:pt x="448" y="271"/>
                        <a:pt x="449" y="274"/>
                      </a:cubicBezTo>
                      <a:cubicBezTo>
                        <a:pt x="452" y="278"/>
                        <a:pt x="454" y="282"/>
                        <a:pt x="456" y="287"/>
                      </a:cubicBezTo>
                      <a:cubicBezTo>
                        <a:pt x="458" y="290"/>
                        <a:pt x="460" y="293"/>
                        <a:pt x="461" y="296"/>
                      </a:cubicBezTo>
                      <a:cubicBezTo>
                        <a:pt x="464" y="300"/>
                        <a:pt x="466" y="305"/>
                        <a:pt x="468" y="309"/>
                      </a:cubicBezTo>
                      <a:cubicBezTo>
                        <a:pt x="470" y="312"/>
                        <a:pt x="471" y="315"/>
                        <a:pt x="473" y="319"/>
                      </a:cubicBezTo>
                      <a:cubicBezTo>
                        <a:pt x="475" y="323"/>
                        <a:pt x="477" y="327"/>
                        <a:pt x="478" y="332"/>
                      </a:cubicBezTo>
                      <a:cubicBezTo>
                        <a:pt x="480" y="335"/>
                        <a:pt x="481" y="338"/>
                        <a:pt x="483" y="342"/>
                      </a:cubicBezTo>
                      <a:cubicBezTo>
                        <a:pt x="485" y="346"/>
                        <a:pt x="486" y="351"/>
                        <a:pt x="488" y="355"/>
                      </a:cubicBezTo>
                      <a:cubicBezTo>
                        <a:pt x="489" y="359"/>
                        <a:pt x="491" y="362"/>
                        <a:pt x="492" y="365"/>
                      </a:cubicBezTo>
                      <a:cubicBezTo>
                        <a:pt x="494" y="370"/>
                        <a:pt x="495" y="375"/>
                        <a:pt x="497" y="379"/>
                      </a:cubicBezTo>
                      <a:cubicBezTo>
                        <a:pt x="498" y="383"/>
                        <a:pt x="499" y="386"/>
                        <a:pt x="500" y="390"/>
                      </a:cubicBezTo>
                      <a:cubicBezTo>
                        <a:pt x="502" y="394"/>
                        <a:pt x="503" y="399"/>
                        <a:pt x="505" y="404"/>
                      </a:cubicBezTo>
                      <a:cubicBezTo>
                        <a:pt x="506" y="408"/>
                        <a:pt x="507" y="411"/>
                        <a:pt x="508" y="414"/>
                      </a:cubicBezTo>
                      <a:cubicBezTo>
                        <a:pt x="509" y="418"/>
                        <a:pt x="510" y="422"/>
                        <a:pt x="511" y="426"/>
                      </a:cubicBezTo>
                      <a:cubicBezTo>
                        <a:pt x="512" y="430"/>
                        <a:pt x="513" y="434"/>
                        <a:pt x="514" y="438"/>
                      </a:cubicBezTo>
                      <a:cubicBezTo>
                        <a:pt x="514" y="442"/>
                        <a:pt x="515" y="446"/>
                        <a:pt x="516" y="450"/>
                      </a:cubicBezTo>
                      <a:cubicBezTo>
                        <a:pt x="517" y="454"/>
                        <a:pt x="518" y="459"/>
                        <a:pt x="519" y="463"/>
                      </a:cubicBezTo>
                      <a:cubicBezTo>
                        <a:pt x="519" y="465"/>
                        <a:pt x="519" y="468"/>
                        <a:pt x="520" y="470"/>
                      </a:cubicBezTo>
                      <a:cubicBezTo>
                        <a:pt x="521" y="475"/>
                        <a:pt x="522" y="481"/>
                        <a:pt x="522" y="486"/>
                      </a:cubicBezTo>
                      <a:cubicBezTo>
                        <a:pt x="523" y="488"/>
                        <a:pt x="523" y="491"/>
                        <a:pt x="523" y="493"/>
                      </a:cubicBezTo>
                      <a:cubicBezTo>
                        <a:pt x="524" y="497"/>
                        <a:pt x="524" y="500"/>
                        <a:pt x="525" y="504"/>
                      </a:cubicBezTo>
                      <a:cubicBezTo>
                        <a:pt x="525" y="511"/>
                        <a:pt x="526" y="519"/>
                        <a:pt x="527" y="527"/>
                      </a:cubicBezTo>
                      <a:cubicBezTo>
                        <a:pt x="527" y="530"/>
                        <a:pt x="527" y="533"/>
                        <a:pt x="527" y="536"/>
                      </a:cubicBezTo>
                      <a:cubicBezTo>
                        <a:pt x="528" y="543"/>
                        <a:pt x="528" y="550"/>
                        <a:pt x="528" y="557"/>
                      </a:cubicBezTo>
                      <a:cubicBezTo>
                        <a:pt x="528" y="560"/>
                        <a:pt x="529" y="563"/>
                        <a:pt x="529" y="566"/>
                      </a:cubicBezTo>
                      <a:cubicBezTo>
                        <a:pt x="529" y="570"/>
                        <a:pt x="529" y="575"/>
                        <a:pt x="528" y="579"/>
                      </a:cubicBezTo>
                      <a:cubicBezTo>
                        <a:pt x="528" y="580"/>
                        <a:pt x="528" y="581"/>
                        <a:pt x="528" y="582"/>
                      </a:cubicBezTo>
                      <a:cubicBezTo>
                        <a:pt x="528" y="586"/>
                        <a:pt x="528" y="590"/>
                        <a:pt x="528" y="594"/>
                      </a:cubicBezTo>
                      <a:cubicBezTo>
                        <a:pt x="527" y="596"/>
                        <a:pt x="527" y="597"/>
                        <a:pt x="527" y="599"/>
                      </a:cubicBezTo>
                      <a:cubicBezTo>
                        <a:pt x="527" y="602"/>
                        <a:pt x="526" y="606"/>
                        <a:pt x="526" y="609"/>
                      </a:cubicBezTo>
                      <a:cubicBezTo>
                        <a:pt x="526" y="611"/>
                        <a:pt x="526" y="613"/>
                        <a:pt x="525" y="614"/>
                      </a:cubicBezTo>
                      <a:cubicBezTo>
                        <a:pt x="525" y="619"/>
                        <a:pt x="524" y="625"/>
                        <a:pt x="523" y="630"/>
                      </a:cubicBezTo>
                      <a:cubicBezTo>
                        <a:pt x="523" y="631"/>
                        <a:pt x="523" y="632"/>
                        <a:pt x="522" y="633"/>
                      </a:cubicBezTo>
                      <a:cubicBezTo>
                        <a:pt x="521" y="639"/>
                        <a:pt x="520" y="645"/>
                        <a:pt x="519" y="651"/>
                      </a:cubicBezTo>
                      <a:cubicBezTo>
                        <a:pt x="519" y="653"/>
                        <a:pt x="518" y="654"/>
                        <a:pt x="518" y="655"/>
                      </a:cubicBezTo>
                      <a:cubicBezTo>
                        <a:pt x="516" y="663"/>
                        <a:pt x="514" y="671"/>
                        <a:pt x="512" y="680"/>
                      </a:cubicBezTo>
                      <a:cubicBezTo>
                        <a:pt x="512" y="681"/>
                        <a:pt x="511" y="681"/>
                        <a:pt x="511" y="682"/>
                      </a:cubicBezTo>
                      <a:cubicBezTo>
                        <a:pt x="509" y="692"/>
                        <a:pt x="506" y="701"/>
                        <a:pt x="503" y="711"/>
                      </a:cubicBezTo>
                      <a:cubicBezTo>
                        <a:pt x="502" y="712"/>
                        <a:pt x="502" y="714"/>
                        <a:pt x="501" y="716"/>
                      </a:cubicBezTo>
                      <a:cubicBezTo>
                        <a:pt x="500" y="720"/>
                        <a:pt x="499" y="724"/>
                        <a:pt x="497" y="728"/>
                      </a:cubicBezTo>
                      <a:cubicBezTo>
                        <a:pt x="496" y="730"/>
                        <a:pt x="496" y="732"/>
                        <a:pt x="495" y="734"/>
                      </a:cubicBezTo>
                      <a:cubicBezTo>
                        <a:pt x="494" y="739"/>
                        <a:pt x="492" y="743"/>
                        <a:pt x="490" y="747"/>
                      </a:cubicBezTo>
                      <a:cubicBezTo>
                        <a:pt x="490" y="749"/>
                        <a:pt x="489" y="750"/>
                        <a:pt x="489" y="752"/>
                      </a:cubicBezTo>
                      <a:cubicBezTo>
                        <a:pt x="486" y="760"/>
                        <a:pt x="483" y="767"/>
                        <a:pt x="480" y="775"/>
                      </a:cubicBezTo>
                      <a:cubicBezTo>
                        <a:pt x="479" y="776"/>
                        <a:pt x="479" y="778"/>
                        <a:pt x="478" y="779"/>
                      </a:cubicBezTo>
                      <a:cubicBezTo>
                        <a:pt x="475" y="787"/>
                        <a:pt x="472" y="795"/>
                        <a:pt x="468" y="803"/>
                      </a:cubicBezTo>
                      <a:cubicBezTo>
                        <a:pt x="468" y="803"/>
                        <a:pt x="468" y="803"/>
                        <a:pt x="468" y="803"/>
                      </a:cubicBezTo>
                      <a:cubicBezTo>
                        <a:pt x="463" y="814"/>
                        <a:pt x="458" y="826"/>
                        <a:pt x="452" y="838"/>
                      </a:cubicBezTo>
                      <a:cubicBezTo>
                        <a:pt x="452" y="839"/>
                        <a:pt x="452" y="840"/>
                        <a:pt x="451" y="841"/>
                      </a:cubicBezTo>
                      <a:cubicBezTo>
                        <a:pt x="446" y="852"/>
                        <a:pt x="441" y="863"/>
                        <a:pt x="435" y="874"/>
                      </a:cubicBezTo>
                      <a:cubicBezTo>
                        <a:pt x="435" y="875"/>
                        <a:pt x="434" y="877"/>
                        <a:pt x="433" y="878"/>
                      </a:cubicBezTo>
                      <a:cubicBezTo>
                        <a:pt x="429" y="886"/>
                        <a:pt x="425" y="894"/>
                        <a:pt x="421" y="901"/>
                      </a:cubicBezTo>
                      <a:cubicBezTo>
                        <a:pt x="421" y="902"/>
                        <a:pt x="420" y="903"/>
                        <a:pt x="420" y="904"/>
                      </a:cubicBezTo>
                      <a:cubicBezTo>
                        <a:pt x="416" y="912"/>
                        <a:pt x="412" y="919"/>
                        <a:pt x="408" y="926"/>
                      </a:cubicBezTo>
                      <a:cubicBezTo>
                        <a:pt x="408" y="927"/>
                        <a:pt x="407" y="928"/>
                        <a:pt x="406" y="930"/>
                      </a:cubicBezTo>
                      <a:cubicBezTo>
                        <a:pt x="402" y="937"/>
                        <a:pt x="398" y="945"/>
                        <a:pt x="394" y="953"/>
                      </a:cubicBezTo>
                      <a:cubicBezTo>
                        <a:pt x="393" y="954"/>
                        <a:pt x="392" y="956"/>
                        <a:pt x="391" y="957"/>
                      </a:cubicBezTo>
                      <a:cubicBezTo>
                        <a:pt x="387" y="965"/>
                        <a:pt x="383" y="973"/>
                        <a:pt x="378" y="980"/>
                      </a:cubicBezTo>
                      <a:cubicBezTo>
                        <a:pt x="378" y="981"/>
                        <a:pt x="378" y="981"/>
                        <a:pt x="378" y="981"/>
                      </a:cubicBezTo>
                      <a:cubicBezTo>
                        <a:pt x="370" y="995"/>
                        <a:pt x="362" y="1009"/>
                        <a:pt x="354" y="1022"/>
                      </a:cubicBezTo>
                      <a:cubicBezTo>
                        <a:pt x="353" y="1023"/>
                        <a:pt x="353" y="1024"/>
                        <a:pt x="352" y="1024"/>
                      </a:cubicBezTo>
                      <a:cubicBezTo>
                        <a:pt x="344" y="1038"/>
                        <a:pt x="336" y="1051"/>
                        <a:pt x="328" y="1064"/>
                      </a:cubicBezTo>
                      <a:cubicBezTo>
                        <a:pt x="328" y="1065"/>
                        <a:pt x="327" y="1066"/>
                        <a:pt x="326" y="1067"/>
                      </a:cubicBezTo>
                      <a:cubicBezTo>
                        <a:pt x="318" y="1080"/>
                        <a:pt x="310" y="1093"/>
                        <a:pt x="302" y="1105"/>
                      </a:cubicBezTo>
                      <a:cubicBezTo>
                        <a:pt x="302" y="1106"/>
                        <a:pt x="301" y="1106"/>
                        <a:pt x="301" y="1107"/>
                      </a:cubicBezTo>
                      <a:cubicBezTo>
                        <a:pt x="293" y="1120"/>
                        <a:pt x="285" y="1132"/>
                        <a:pt x="277" y="1144"/>
                      </a:cubicBezTo>
                      <a:cubicBezTo>
                        <a:pt x="276" y="1144"/>
                        <a:pt x="276" y="1145"/>
                        <a:pt x="276" y="1145"/>
                      </a:cubicBezTo>
                      <a:cubicBezTo>
                        <a:pt x="272" y="1152"/>
                        <a:pt x="267" y="1158"/>
                        <a:pt x="263" y="1164"/>
                      </a:cubicBezTo>
                      <a:cubicBezTo>
                        <a:pt x="262" y="1166"/>
                        <a:pt x="261" y="1167"/>
                        <a:pt x="260" y="1168"/>
                      </a:cubicBezTo>
                      <a:cubicBezTo>
                        <a:pt x="256" y="1175"/>
                        <a:pt x="252" y="1181"/>
                        <a:pt x="248" y="1187"/>
                      </a:cubicBezTo>
                      <a:cubicBezTo>
                        <a:pt x="247" y="1187"/>
                        <a:pt x="247" y="1188"/>
                        <a:pt x="247" y="1189"/>
                      </a:cubicBezTo>
                      <a:cubicBezTo>
                        <a:pt x="243" y="1194"/>
                        <a:pt x="239" y="1199"/>
                        <a:pt x="235" y="1205"/>
                      </a:cubicBezTo>
                      <a:cubicBezTo>
                        <a:pt x="234" y="1206"/>
                        <a:pt x="234" y="1207"/>
                        <a:pt x="233" y="1208"/>
                      </a:cubicBezTo>
                      <a:cubicBezTo>
                        <a:pt x="229" y="1214"/>
                        <a:pt x="225" y="1220"/>
                        <a:pt x="221" y="1225"/>
                      </a:cubicBezTo>
                      <a:cubicBezTo>
                        <a:pt x="220" y="1226"/>
                        <a:pt x="220" y="1227"/>
                        <a:pt x="219" y="1228"/>
                      </a:cubicBezTo>
                      <a:cubicBezTo>
                        <a:pt x="215" y="1233"/>
                        <a:pt x="212" y="1238"/>
                        <a:pt x="209" y="1243"/>
                      </a:cubicBezTo>
                      <a:cubicBezTo>
                        <a:pt x="208" y="1243"/>
                        <a:pt x="208" y="1244"/>
                        <a:pt x="207" y="1245"/>
                      </a:cubicBezTo>
                      <a:cubicBezTo>
                        <a:pt x="203" y="1250"/>
                        <a:pt x="200" y="1255"/>
                        <a:pt x="196" y="1260"/>
                      </a:cubicBezTo>
                      <a:cubicBezTo>
                        <a:pt x="195" y="1261"/>
                        <a:pt x="195" y="1262"/>
                        <a:pt x="194" y="1263"/>
                      </a:cubicBezTo>
                      <a:cubicBezTo>
                        <a:pt x="187" y="1273"/>
                        <a:pt x="180" y="1282"/>
                        <a:pt x="174" y="1291"/>
                      </a:cubicBezTo>
                      <a:cubicBezTo>
                        <a:pt x="173" y="1292"/>
                        <a:pt x="172" y="1293"/>
                        <a:pt x="172" y="1294"/>
                      </a:cubicBezTo>
                      <a:cubicBezTo>
                        <a:pt x="168" y="1298"/>
                        <a:pt x="165" y="1302"/>
                        <a:pt x="163" y="1306"/>
                      </a:cubicBezTo>
                      <a:cubicBezTo>
                        <a:pt x="162" y="1306"/>
                        <a:pt x="162" y="1307"/>
                        <a:pt x="161" y="1307"/>
                      </a:cubicBezTo>
                      <a:cubicBezTo>
                        <a:pt x="159" y="1311"/>
                        <a:pt x="156" y="1314"/>
                        <a:pt x="154" y="1318"/>
                      </a:cubicBezTo>
                      <a:cubicBezTo>
                        <a:pt x="153" y="1318"/>
                        <a:pt x="153" y="1319"/>
                        <a:pt x="152" y="1319"/>
                      </a:cubicBezTo>
                      <a:cubicBezTo>
                        <a:pt x="150" y="1323"/>
                        <a:pt x="147" y="1326"/>
                        <a:pt x="145" y="1329"/>
                      </a:cubicBezTo>
                      <a:cubicBezTo>
                        <a:pt x="145" y="1330"/>
                        <a:pt x="144" y="1330"/>
                        <a:pt x="144" y="1331"/>
                      </a:cubicBezTo>
                      <a:cubicBezTo>
                        <a:pt x="141" y="1334"/>
                        <a:pt x="139" y="1337"/>
                        <a:pt x="137" y="1339"/>
                      </a:cubicBezTo>
                      <a:cubicBezTo>
                        <a:pt x="137" y="1340"/>
                        <a:pt x="137" y="1340"/>
                        <a:pt x="137" y="1340"/>
                      </a:cubicBezTo>
                      <a:cubicBezTo>
                        <a:pt x="135" y="1343"/>
                        <a:pt x="133" y="1345"/>
                        <a:pt x="131" y="1347"/>
                      </a:cubicBezTo>
                      <a:cubicBezTo>
                        <a:pt x="131" y="1348"/>
                        <a:pt x="130" y="1348"/>
                        <a:pt x="130" y="1349"/>
                      </a:cubicBezTo>
                      <a:cubicBezTo>
                        <a:pt x="126" y="1353"/>
                        <a:pt x="124" y="1357"/>
                        <a:pt x="121" y="1360"/>
                      </a:cubicBezTo>
                      <a:cubicBezTo>
                        <a:pt x="121" y="1360"/>
                        <a:pt x="121" y="1360"/>
                        <a:pt x="121" y="1360"/>
                      </a:cubicBezTo>
                      <a:cubicBezTo>
                        <a:pt x="120" y="1362"/>
                        <a:pt x="119" y="1363"/>
                        <a:pt x="118" y="1364"/>
                      </a:cubicBezTo>
                      <a:cubicBezTo>
                        <a:pt x="118" y="1364"/>
                        <a:pt x="118" y="1365"/>
                        <a:pt x="117" y="1365"/>
                      </a:cubicBezTo>
                      <a:cubicBezTo>
                        <a:pt x="268" y="1331"/>
                        <a:pt x="268" y="1331"/>
                        <a:pt x="268" y="1331"/>
                      </a:cubicBezTo>
                      <a:cubicBezTo>
                        <a:pt x="269" y="1330"/>
                        <a:pt x="270" y="1329"/>
                        <a:pt x="272" y="1327"/>
                      </a:cubicBezTo>
                      <a:cubicBezTo>
                        <a:pt x="272" y="1327"/>
                        <a:pt x="272" y="1326"/>
                        <a:pt x="272" y="1326"/>
                      </a:cubicBezTo>
                      <a:cubicBezTo>
                        <a:pt x="274" y="1323"/>
                        <a:pt x="277" y="1320"/>
                        <a:pt x="281" y="1315"/>
                      </a:cubicBezTo>
                      <a:cubicBezTo>
                        <a:pt x="281" y="1315"/>
                        <a:pt x="281" y="1314"/>
                        <a:pt x="282" y="1314"/>
                      </a:cubicBezTo>
                      <a:cubicBezTo>
                        <a:pt x="284" y="1311"/>
                        <a:pt x="285" y="1309"/>
                        <a:pt x="287" y="1306"/>
                      </a:cubicBezTo>
                      <a:cubicBezTo>
                        <a:pt x="288" y="1306"/>
                        <a:pt x="288" y="1306"/>
                        <a:pt x="288" y="1306"/>
                      </a:cubicBezTo>
                      <a:cubicBezTo>
                        <a:pt x="290" y="1303"/>
                        <a:pt x="292" y="1300"/>
                        <a:pt x="294" y="1298"/>
                      </a:cubicBezTo>
                      <a:cubicBezTo>
                        <a:pt x="295" y="1297"/>
                        <a:pt x="295" y="1296"/>
                        <a:pt x="296" y="1295"/>
                      </a:cubicBezTo>
                      <a:cubicBezTo>
                        <a:pt x="298" y="1292"/>
                        <a:pt x="300" y="1289"/>
                        <a:pt x="303" y="1286"/>
                      </a:cubicBezTo>
                      <a:cubicBezTo>
                        <a:pt x="303" y="1285"/>
                        <a:pt x="304" y="1285"/>
                        <a:pt x="304" y="1284"/>
                      </a:cubicBezTo>
                      <a:cubicBezTo>
                        <a:pt x="307" y="1281"/>
                        <a:pt x="309" y="1277"/>
                        <a:pt x="312" y="1274"/>
                      </a:cubicBezTo>
                      <a:cubicBezTo>
                        <a:pt x="312" y="1273"/>
                        <a:pt x="313" y="1273"/>
                        <a:pt x="313" y="1272"/>
                      </a:cubicBezTo>
                      <a:cubicBezTo>
                        <a:pt x="316" y="1268"/>
                        <a:pt x="319" y="1264"/>
                        <a:pt x="322" y="1260"/>
                      </a:cubicBezTo>
                      <a:cubicBezTo>
                        <a:pt x="323" y="1259"/>
                        <a:pt x="323" y="1258"/>
                        <a:pt x="324" y="1257"/>
                      </a:cubicBezTo>
                      <a:cubicBezTo>
                        <a:pt x="327" y="1253"/>
                        <a:pt x="331" y="1249"/>
                        <a:pt x="334" y="1244"/>
                      </a:cubicBezTo>
                      <a:cubicBezTo>
                        <a:pt x="334" y="1244"/>
                        <a:pt x="334" y="1244"/>
                        <a:pt x="334" y="1244"/>
                      </a:cubicBezTo>
                      <a:cubicBezTo>
                        <a:pt x="337" y="1239"/>
                        <a:pt x="341" y="1235"/>
                        <a:pt x="344" y="1230"/>
                      </a:cubicBezTo>
                      <a:cubicBezTo>
                        <a:pt x="345" y="1229"/>
                        <a:pt x="346" y="1228"/>
                        <a:pt x="347" y="1226"/>
                      </a:cubicBezTo>
                      <a:cubicBezTo>
                        <a:pt x="350" y="1222"/>
                        <a:pt x="354" y="1217"/>
                        <a:pt x="358" y="1211"/>
                      </a:cubicBezTo>
                      <a:cubicBezTo>
                        <a:pt x="358" y="1211"/>
                        <a:pt x="359" y="1210"/>
                        <a:pt x="359" y="1209"/>
                      </a:cubicBezTo>
                      <a:cubicBezTo>
                        <a:pt x="363" y="1204"/>
                        <a:pt x="366" y="1200"/>
                        <a:pt x="369" y="1195"/>
                      </a:cubicBezTo>
                      <a:cubicBezTo>
                        <a:pt x="370" y="1194"/>
                        <a:pt x="371" y="1193"/>
                        <a:pt x="372" y="1191"/>
                      </a:cubicBezTo>
                      <a:cubicBezTo>
                        <a:pt x="376" y="1186"/>
                        <a:pt x="379" y="1180"/>
                        <a:pt x="383" y="1175"/>
                      </a:cubicBezTo>
                      <a:cubicBezTo>
                        <a:pt x="384" y="1174"/>
                        <a:pt x="385" y="1172"/>
                        <a:pt x="386" y="1171"/>
                      </a:cubicBezTo>
                      <a:cubicBezTo>
                        <a:pt x="390" y="1166"/>
                        <a:pt x="393" y="1160"/>
                        <a:pt x="397" y="1155"/>
                      </a:cubicBezTo>
                      <a:cubicBezTo>
                        <a:pt x="398" y="1154"/>
                        <a:pt x="398" y="1154"/>
                        <a:pt x="399" y="1153"/>
                      </a:cubicBezTo>
                      <a:cubicBezTo>
                        <a:pt x="403" y="1147"/>
                        <a:pt x="407" y="1141"/>
                        <a:pt x="411" y="1135"/>
                      </a:cubicBezTo>
                      <a:cubicBezTo>
                        <a:pt x="412" y="1133"/>
                        <a:pt x="413" y="1132"/>
                        <a:pt x="414" y="1130"/>
                      </a:cubicBezTo>
                      <a:cubicBezTo>
                        <a:pt x="418" y="1124"/>
                        <a:pt x="422" y="1118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35" y="1098"/>
                        <a:pt x="443" y="1086"/>
                        <a:pt x="451" y="1073"/>
                      </a:cubicBezTo>
                      <a:cubicBezTo>
                        <a:pt x="452" y="1073"/>
                        <a:pt x="452" y="1072"/>
                        <a:pt x="453" y="1072"/>
                      </a:cubicBezTo>
                      <a:cubicBezTo>
                        <a:pt x="461" y="1059"/>
                        <a:pt x="469" y="1046"/>
                        <a:pt x="477" y="1033"/>
                      </a:cubicBezTo>
                      <a:cubicBezTo>
                        <a:pt x="478" y="1032"/>
                        <a:pt x="478" y="1031"/>
                        <a:pt x="479" y="1030"/>
                      </a:cubicBezTo>
                      <a:cubicBezTo>
                        <a:pt x="487" y="1017"/>
                        <a:pt x="495" y="1004"/>
                        <a:pt x="503" y="991"/>
                      </a:cubicBezTo>
                      <a:cubicBezTo>
                        <a:pt x="503" y="990"/>
                        <a:pt x="504" y="989"/>
                        <a:pt x="504" y="989"/>
                      </a:cubicBezTo>
                      <a:cubicBezTo>
                        <a:pt x="512" y="975"/>
                        <a:pt x="521" y="961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33" y="939"/>
                        <a:pt x="538" y="931"/>
                        <a:pt x="542" y="924"/>
                      </a:cubicBezTo>
                      <a:cubicBezTo>
                        <a:pt x="543" y="922"/>
                        <a:pt x="544" y="920"/>
                        <a:pt x="545" y="919"/>
                      </a:cubicBezTo>
                      <a:cubicBezTo>
                        <a:pt x="549" y="911"/>
                        <a:pt x="553" y="904"/>
                        <a:pt x="557" y="896"/>
                      </a:cubicBezTo>
                      <a:cubicBezTo>
                        <a:pt x="558" y="895"/>
                        <a:pt x="558" y="894"/>
                        <a:pt x="559" y="892"/>
                      </a:cubicBezTo>
                      <a:cubicBezTo>
                        <a:pt x="563" y="885"/>
                        <a:pt x="567" y="878"/>
                        <a:pt x="570" y="871"/>
                      </a:cubicBezTo>
                      <a:cubicBezTo>
                        <a:pt x="571" y="870"/>
                        <a:pt x="571" y="869"/>
                        <a:pt x="572" y="868"/>
                      </a:cubicBezTo>
                      <a:cubicBezTo>
                        <a:pt x="576" y="860"/>
                        <a:pt x="580" y="852"/>
                        <a:pt x="584" y="845"/>
                      </a:cubicBezTo>
                      <a:cubicBezTo>
                        <a:pt x="584" y="844"/>
                        <a:pt x="585" y="843"/>
                        <a:pt x="585" y="842"/>
                      </a:cubicBezTo>
                      <a:cubicBezTo>
                        <a:pt x="585" y="842"/>
                        <a:pt x="586" y="841"/>
                        <a:pt x="586" y="840"/>
                      </a:cubicBezTo>
                      <a:cubicBezTo>
                        <a:pt x="591" y="829"/>
                        <a:pt x="597" y="818"/>
                        <a:pt x="602" y="807"/>
                      </a:cubicBezTo>
                      <a:cubicBezTo>
                        <a:pt x="602" y="806"/>
                        <a:pt x="603" y="805"/>
                        <a:pt x="603" y="804"/>
                      </a:cubicBezTo>
                      <a:cubicBezTo>
                        <a:pt x="609" y="793"/>
                        <a:pt x="614" y="781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22" y="761"/>
                        <a:pt x="625" y="753"/>
                        <a:pt x="629" y="746"/>
                      </a:cubicBezTo>
                      <a:cubicBezTo>
                        <a:pt x="629" y="744"/>
                        <a:pt x="630" y="743"/>
                        <a:pt x="630" y="741"/>
                      </a:cubicBezTo>
                      <a:cubicBezTo>
                        <a:pt x="633" y="734"/>
                        <a:pt x="636" y="726"/>
                        <a:pt x="639" y="719"/>
                      </a:cubicBezTo>
                      <a:cubicBezTo>
                        <a:pt x="639" y="718"/>
                        <a:pt x="640" y="718"/>
                        <a:pt x="640" y="717"/>
                      </a:cubicBezTo>
                      <a:cubicBezTo>
                        <a:pt x="640" y="716"/>
                        <a:pt x="641" y="715"/>
                        <a:pt x="641" y="713"/>
                      </a:cubicBezTo>
                      <a:cubicBezTo>
                        <a:pt x="643" y="709"/>
                        <a:pt x="644" y="705"/>
                        <a:pt x="646" y="701"/>
                      </a:cubicBezTo>
                      <a:cubicBezTo>
                        <a:pt x="646" y="699"/>
                        <a:pt x="647" y="697"/>
                        <a:pt x="648" y="695"/>
                      </a:cubicBezTo>
                      <a:cubicBezTo>
                        <a:pt x="649" y="690"/>
                        <a:pt x="651" y="686"/>
                        <a:pt x="652" y="682"/>
                      </a:cubicBezTo>
                      <a:cubicBezTo>
                        <a:pt x="652" y="681"/>
                        <a:pt x="653" y="679"/>
                        <a:pt x="653" y="678"/>
                      </a:cubicBezTo>
                      <a:cubicBezTo>
                        <a:pt x="653" y="678"/>
                        <a:pt x="653" y="677"/>
                        <a:pt x="654" y="677"/>
                      </a:cubicBezTo>
                      <a:cubicBezTo>
                        <a:pt x="657" y="667"/>
                        <a:pt x="659" y="658"/>
                        <a:pt x="662" y="649"/>
                      </a:cubicBezTo>
                      <a:cubicBezTo>
                        <a:pt x="662" y="648"/>
                        <a:pt x="662" y="647"/>
                        <a:pt x="662" y="647"/>
                      </a:cubicBezTo>
                      <a:cubicBezTo>
                        <a:pt x="662" y="647"/>
                        <a:pt x="662" y="646"/>
                        <a:pt x="663" y="646"/>
                      </a:cubicBezTo>
                      <a:cubicBezTo>
                        <a:pt x="665" y="638"/>
                        <a:pt x="667" y="630"/>
                        <a:pt x="669" y="621"/>
                      </a:cubicBezTo>
                      <a:cubicBezTo>
                        <a:pt x="669" y="621"/>
                        <a:pt x="669" y="620"/>
                        <a:pt x="669" y="619"/>
                      </a:cubicBezTo>
                      <a:cubicBezTo>
                        <a:pt x="669" y="619"/>
                        <a:pt x="669" y="618"/>
                        <a:pt x="669" y="618"/>
                      </a:cubicBezTo>
                      <a:cubicBezTo>
                        <a:pt x="671" y="611"/>
                        <a:pt x="672" y="605"/>
                        <a:pt x="673" y="599"/>
                      </a:cubicBezTo>
                      <a:cubicBezTo>
                        <a:pt x="673" y="599"/>
                        <a:pt x="673" y="599"/>
                        <a:pt x="673" y="598"/>
                      </a:cubicBezTo>
                      <a:cubicBezTo>
                        <a:pt x="673" y="598"/>
                        <a:pt x="673" y="597"/>
                        <a:pt x="674" y="596"/>
                      </a:cubicBezTo>
                      <a:cubicBezTo>
                        <a:pt x="674" y="591"/>
                        <a:pt x="675" y="586"/>
                        <a:pt x="676" y="581"/>
                      </a:cubicBezTo>
                      <a:cubicBezTo>
                        <a:pt x="676" y="580"/>
                        <a:pt x="676" y="579"/>
                        <a:pt x="676" y="578"/>
                      </a:cubicBezTo>
                      <a:cubicBezTo>
                        <a:pt x="676" y="577"/>
                        <a:pt x="676" y="576"/>
                        <a:pt x="677" y="576"/>
                      </a:cubicBezTo>
                      <a:cubicBezTo>
                        <a:pt x="677" y="572"/>
                        <a:pt x="677" y="569"/>
                        <a:pt x="678" y="565"/>
                      </a:cubicBezTo>
                      <a:cubicBezTo>
                        <a:pt x="678" y="564"/>
                        <a:pt x="678" y="563"/>
                        <a:pt x="678" y="562"/>
                      </a:cubicBezTo>
                      <a:cubicBezTo>
                        <a:pt x="678" y="561"/>
                        <a:pt x="678" y="561"/>
                        <a:pt x="678" y="560"/>
                      </a:cubicBezTo>
                      <a:cubicBezTo>
                        <a:pt x="678" y="556"/>
                        <a:pt x="679" y="552"/>
                        <a:pt x="679" y="548"/>
                      </a:cubicBezTo>
                      <a:cubicBezTo>
                        <a:pt x="679" y="548"/>
                        <a:pt x="679" y="547"/>
                        <a:pt x="679" y="546"/>
                      </a:cubicBezTo>
                      <a:cubicBezTo>
                        <a:pt x="679" y="546"/>
                        <a:pt x="679" y="546"/>
                        <a:pt x="679" y="546"/>
                      </a:cubicBezTo>
                      <a:cubicBezTo>
                        <a:pt x="679" y="541"/>
                        <a:pt x="679" y="537"/>
                        <a:pt x="679" y="532"/>
                      </a:cubicBezTo>
                      <a:cubicBezTo>
                        <a:pt x="679" y="531"/>
                        <a:pt x="679" y="530"/>
                        <a:pt x="679" y="529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33" name="Freeform 343">
                  <a:extLst>
                    <a:ext uri="{FF2B5EF4-FFF2-40B4-BE49-F238E27FC236}">
                      <a16:creationId xmlns:a16="http://schemas.microsoft.com/office/drawing/2014/main" id="{2363873A-CE31-4C4E-9CE5-9461455BF31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25926" y="919163"/>
                  <a:ext cx="3178175" cy="5086350"/>
                </a:xfrm>
                <a:custGeom>
                  <a:avLst/>
                  <a:gdLst>
                    <a:gd name="T0" fmla="*/ 416 w 842"/>
                    <a:gd name="T1" fmla="*/ 19 h 1349"/>
                    <a:gd name="T2" fmla="*/ 840 w 842"/>
                    <a:gd name="T3" fmla="*/ 550 h 1349"/>
                    <a:gd name="T4" fmla="*/ 428 w 842"/>
                    <a:gd name="T5" fmla="*/ 1349 h 1349"/>
                    <a:gd name="T6" fmla="*/ 2 w 842"/>
                    <a:gd name="T7" fmla="*/ 480 h 1349"/>
                    <a:gd name="T8" fmla="*/ 416 w 842"/>
                    <a:gd name="T9" fmla="*/ 19 h 1349"/>
                    <a:gd name="T10" fmla="*/ 423 w 842"/>
                    <a:gd name="T11" fmla="*/ 714 h 1349"/>
                    <a:gd name="T12" fmla="*/ 624 w 842"/>
                    <a:gd name="T13" fmla="*/ 490 h 1349"/>
                    <a:gd name="T14" fmla="*/ 418 w 842"/>
                    <a:gd name="T15" fmla="*/ 232 h 1349"/>
                    <a:gd name="T16" fmla="*/ 217 w 842"/>
                    <a:gd name="T17" fmla="*/ 456 h 1349"/>
                    <a:gd name="T18" fmla="*/ 423 w 842"/>
                    <a:gd name="T19" fmla="*/ 714 h 1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42" h="1349">
                      <a:moveTo>
                        <a:pt x="416" y="19"/>
                      </a:moveTo>
                      <a:cubicBezTo>
                        <a:pt x="648" y="39"/>
                        <a:pt x="837" y="276"/>
                        <a:pt x="840" y="550"/>
                      </a:cubicBezTo>
                      <a:cubicBezTo>
                        <a:pt x="842" y="824"/>
                        <a:pt x="449" y="1323"/>
                        <a:pt x="428" y="1349"/>
                      </a:cubicBezTo>
                      <a:cubicBezTo>
                        <a:pt x="407" y="1319"/>
                        <a:pt x="5" y="754"/>
                        <a:pt x="2" y="480"/>
                      </a:cubicBezTo>
                      <a:cubicBezTo>
                        <a:pt x="0" y="206"/>
                        <a:pt x="185" y="0"/>
                        <a:pt x="416" y="19"/>
                      </a:cubicBezTo>
                      <a:close/>
                      <a:moveTo>
                        <a:pt x="423" y="714"/>
                      </a:moveTo>
                      <a:cubicBezTo>
                        <a:pt x="535" y="723"/>
                        <a:pt x="625" y="623"/>
                        <a:pt x="624" y="490"/>
                      </a:cubicBezTo>
                      <a:cubicBezTo>
                        <a:pt x="623" y="357"/>
                        <a:pt x="531" y="241"/>
                        <a:pt x="418" y="232"/>
                      </a:cubicBezTo>
                      <a:cubicBezTo>
                        <a:pt x="306" y="222"/>
                        <a:pt x="216" y="323"/>
                        <a:pt x="217" y="456"/>
                      </a:cubicBezTo>
                      <a:cubicBezTo>
                        <a:pt x="218" y="589"/>
                        <a:pt x="310" y="704"/>
                        <a:pt x="423" y="714"/>
                      </a:cubicBezTo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025DF56A-DCE4-4401-9B3A-44AEFD424822}"/>
              </a:ext>
            </a:extLst>
          </p:cNvPr>
          <p:cNvGrpSpPr/>
          <p:nvPr/>
        </p:nvGrpSpPr>
        <p:grpSpPr>
          <a:xfrm>
            <a:off x="1538824" y="3628799"/>
            <a:ext cx="7166484" cy="853503"/>
            <a:chOff x="1467546" y="1089992"/>
            <a:chExt cx="7166484" cy="853503"/>
          </a:xfrm>
        </p:grpSpPr>
        <p:sp>
          <p:nvSpPr>
            <p:cNvPr id="46" name="AutoShape 26">
              <a:extLst>
                <a:ext uri="{FF2B5EF4-FFF2-40B4-BE49-F238E27FC236}">
                  <a16:creationId xmlns:a16="http://schemas.microsoft.com/office/drawing/2014/main" id="{C59EE4F7-5FC4-4DD9-9E73-52C2BC3CA3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13324" y="1204834"/>
              <a:ext cx="6849770" cy="553909"/>
            </a:xfrm>
            <a:prstGeom prst="roundRect">
              <a:avLst>
                <a:gd name="adj" fmla="val 7102"/>
              </a:avLst>
            </a:prstGeom>
            <a:gradFill>
              <a:gsLst>
                <a:gs pos="0">
                  <a:srgbClr val="2F639E"/>
                </a:gs>
                <a:gs pos="80000">
                  <a:srgbClr val="518BCB"/>
                </a:gs>
                <a:gs pos="100000">
                  <a:srgbClr val="518BCB"/>
                </a:gs>
              </a:gsLst>
            </a:gradFill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10800000" vert="eaVert" wrap="none" tIns="46800" bIns="46800" anchor="ctr"/>
            <a:lstStyle/>
            <a:p>
              <a:pPr algn="ctr">
                <a:spcBef>
                  <a:spcPct val="50000"/>
                </a:spcBef>
              </a:pPr>
              <a:endParaRPr lang="ko-KR" altLang="en-US" sz="14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47" name="그룹 49">
              <a:extLst>
                <a:ext uri="{FF2B5EF4-FFF2-40B4-BE49-F238E27FC236}">
                  <a16:creationId xmlns:a16="http://schemas.microsoft.com/office/drawing/2014/main" id="{F5B17533-CFBC-45E0-B13B-2372949AE459}"/>
                </a:ext>
              </a:extLst>
            </p:cNvPr>
            <p:cNvGrpSpPr/>
            <p:nvPr/>
          </p:nvGrpSpPr>
          <p:grpSpPr>
            <a:xfrm flipH="1">
              <a:off x="8355103" y="1089993"/>
              <a:ext cx="278927" cy="853502"/>
              <a:chOff x="738188" y="1620391"/>
              <a:chExt cx="360040" cy="1008112"/>
            </a:xfrm>
          </p:grpSpPr>
          <p:cxnSp>
            <p:nvCxnSpPr>
              <p:cNvPr id="63" name="직선 연결선 62">
                <a:extLst>
                  <a:ext uri="{FF2B5EF4-FFF2-40B4-BE49-F238E27FC236}">
                    <a16:creationId xmlns:a16="http://schemas.microsoft.com/office/drawing/2014/main" id="{6D187B17-AFE0-4A87-91EF-79A690C470BB}"/>
                  </a:ext>
                </a:extLst>
              </p:cNvPr>
              <p:cNvCxnSpPr/>
              <p:nvPr/>
            </p:nvCxnSpPr>
            <p:spPr>
              <a:xfrm>
                <a:off x="738188" y="1620391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직선 연결선 63">
                <a:extLst>
                  <a:ext uri="{FF2B5EF4-FFF2-40B4-BE49-F238E27FC236}">
                    <a16:creationId xmlns:a16="http://schemas.microsoft.com/office/drawing/2014/main" id="{68F58788-6E2D-46B0-9D96-A851E843B35F}"/>
                  </a:ext>
                </a:extLst>
              </p:cNvPr>
              <p:cNvCxnSpPr/>
              <p:nvPr/>
            </p:nvCxnSpPr>
            <p:spPr>
              <a:xfrm>
                <a:off x="738188" y="2628503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직선 연결선 65">
                <a:extLst>
                  <a:ext uri="{FF2B5EF4-FFF2-40B4-BE49-F238E27FC236}">
                    <a16:creationId xmlns:a16="http://schemas.microsoft.com/office/drawing/2014/main" id="{AC4360EC-5405-478A-B555-BFE241748CE8}"/>
                  </a:ext>
                </a:extLst>
              </p:cNvPr>
              <p:cNvCxnSpPr/>
              <p:nvPr/>
            </p:nvCxnSpPr>
            <p:spPr>
              <a:xfrm>
                <a:off x="768332" y="1620391"/>
                <a:ext cx="0" cy="1008112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그룹 48">
              <a:extLst>
                <a:ext uri="{FF2B5EF4-FFF2-40B4-BE49-F238E27FC236}">
                  <a16:creationId xmlns:a16="http://schemas.microsoft.com/office/drawing/2014/main" id="{EF8E7887-87D2-48BC-9816-3072FF61C7A5}"/>
                </a:ext>
              </a:extLst>
            </p:cNvPr>
            <p:cNvGrpSpPr/>
            <p:nvPr/>
          </p:nvGrpSpPr>
          <p:grpSpPr>
            <a:xfrm>
              <a:off x="1467546" y="1089992"/>
              <a:ext cx="316354" cy="853502"/>
              <a:chOff x="738188" y="1620391"/>
              <a:chExt cx="360040" cy="1008112"/>
            </a:xfrm>
          </p:grpSpPr>
          <p:cxnSp>
            <p:nvCxnSpPr>
              <p:cNvPr id="60" name="직선 연결선 59">
                <a:extLst>
                  <a:ext uri="{FF2B5EF4-FFF2-40B4-BE49-F238E27FC236}">
                    <a16:creationId xmlns:a16="http://schemas.microsoft.com/office/drawing/2014/main" id="{B53776C3-E115-4902-B731-2BF16981768E}"/>
                  </a:ext>
                </a:extLst>
              </p:cNvPr>
              <p:cNvCxnSpPr/>
              <p:nvPr/>
            </p:nvCxnSpPr>
            <p:spPr>
              <a:xfrm>
                <a:off x="738188" y="1620391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직선 연결선 60">
                <a:extLst>
                  <a:ext uri="{FF2B5EF4-FFF2-40B4-BE49-F238E27FC236}">
                    <a16:creationId xmlns:a16="http://schemas.microsoft.com/office/drawing/2014/main" id="{E8B776CB-1C7E-478B-8826-2D3A159CDE15}"/>
                  </a:ext>
                </a:extLst>
              </p:cNvPr>
              <p:cNvCxnSpPr/>
              <p:nvPr/>
            </p:nvCxnSpPr>
            <p:spPr>
              <a:xfrm>
                <a:off x="738188" y="2628503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직선 연결선 61">
                <a:extLst>
                  <a:ext uri="{FF2B5EF4-FFF2-40B4-BE49-F238E27FC236}">
                    <a16:creationId xmlns:a16="http://schemas.microsoft.com/office/drawing/2014/main" id="{957A1E69-28A0-409A-8247-2BE12D62D466}"/>
                  </a:ext>
                </a:extLst>
              </p:cNvPr>
              <p:cNvCxnSpPr/>
              <p:nvPr/>
            </p:nvCxnSpPr>
            <p:spPr>
              <a:xfrm>
                <a:off x="768332" y="1620391"/>
                <a:ext cx="0" cy="1008112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1908C889-0F2F-45A8-A872-1CC8F1388E1B}"/>
                </a:ext>
              </a:extLst>
            </p:cNvPr>
            <p:cNvGrpSpPr/>
            <p:nvPr/>
          </p:nvGrpSpPr>
          <p:grpSpPr>
            <a:xfrm>
              <a:off x="1773983" y="1262652"/>
              <a:ext cx="6748162" cy="352682"/>
              <a:chOff x="1976845" y="1484784"/>
              <a:chExt cx="6748162" cy="352682"/>
            </a:xfrm>
          </p:grpSpPr>
          <p:sp>
            <p:nvSpPr>
              <p:cNvPr id="50" name="Rectangle 10">
                <a:extLst>
                  <a:ext uri="{FF2B5EF4-FFF2-40B4-BE49-F238E27FC236}">
                    <a16:creationId xmlns:a16="http://schemas.microsoft.com/office/drawing/2014/main" id="{14D3C71D-7DFE-46A1-B577-520ED9ADE6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2951" y="1484784"/>
                <a:ext cx="6372056" cy="31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914217">
                  <a:lnSpc>
                    <a:spcPct val="150000"/>
                  </a:lnSpc>
                </a:pPr>
                <a:r>
                  <a:rPr lang="en-US" altLang="ko-KR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 </a:t>
                </a: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공모사업을 통한 지역 균형의 문화공연 활성화 </a:t>
                </a:r>
                <a:endParaRPr lang="en-US" altLang="ko-KR" sz="16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endParaRPr>
              </a:p>
            </p:txBody>
          </p:sp>
          <p:grpSp>
            <p:nvGrpSpPr>
              <p:cNvPr id="51" name="그룹 50">
                <a:extLst>
                  <a:ext uri="{FF2B5EF4-FFF2-40B4-BE49-F238E27FC236}">
                    <a16:creationId xmlns:a16="http://schemas.microsoft.com/office/drawing/2014/main" id="{DB2E62AB-0519-47DD-89F6-17784085F91A}"/>
                  </a:ext>
                </a:extLst>
              </p:cNvPr>
              <p:cNvGrpSpPr/>
              <p:nvPr/>
            </p:nvGrpSpPr>
            <p:grpSpPr>
              <a:xfrm>
                <a:off x="1976845" y="1539125"/>
                <a:ext cx="327035" cy="298341"/>
                <a:chOff x="4225926" y="868363"/>
                <a:chExt cx="3725855" cy="5146675"/>
              </a:xfrm>
            </p:grpSpPr>
            <p:sp>
              <p:nvSpPr>
                <p:cNvPr id="56" name="Freeform 341">
                  <a:extLst>
                    <a:ext uri="{FF2B5EF4-FFF2-40B4-BE49-F238E27FC236}">
                      <a16:creationId xmlns:a16="http://schemas.microsoft.com/office/drawing/2014/main" id="{935D18FF-2811-47BB-ADEC-9421D66752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108" y="1599338"/>
                  <a:ext cx="1660000" cy="2090876"/>
                </a:xfrm>
                <a:custGeom>
                  <a:avLst/>
                  <a:gdLst>
                    <a:gd name="T0" fmla="*/ 232 w 407"/>
                    <a:gd name="T1" fmla="*/ 513 h 513"/>
                    <a:gd name="T2" fmla="*/ 257 w 407"/>
                    <a:gd name="T3" fmla="*/ 509 h 513"/>
                    <a:gd name="T4" fmla="*/ 382 w 407"/>
                    <a:gd name="T5" fmla="*/ 479 h 513"/>
                    <a:gd name="T6" fmla="*/ 345 w 407"/>
                    <a:gd name="T7" fmla="*/ 478 h 513"/>
                    <a:gd name="T8" fmla="*/ 324 w 407"/>
                    <a:gd name="T9" fmla="*/ 473 h 513"/>
                    <a:gd name="T10" fmla="*/ 304 w 407"/>
                    <a:gd name="T11" fmla="*/ 467 h 513"/>
                    <a:gd name="T12" fmla="*/ 285 w 407"/>
                    <a:gd name="T13" fmla="*/ 458 h 513"/>
                    <a:gd name="T14" fmla="*/ 266 w 407"/>
                    <a:gd name="T15" fmla="*/ 446 h 513"/>
                    <a:gd name="T16" fmla="*/ 244 w 407"/>
                    <a:gd name="T17" fmla="*/ 430 h 513"/>
                    <a:gd name="T18" fmla="*/ 220 w 407"/>
                    <a:gd name="T19" fmla="*/ 406 h 513"/>
                    <a:gd name="T20" fmla="*/ 198 w 407"/>
                    <a:gd name="T21" fmla="*/ 377 h 513"/>
                    <a:gd name="T22" fmla="*/ 186 w 407"/>
                    <a:gd name="T23" fmla="*/ 357 h 513"/>
                    <a:gd name="T24" fmla="*/ 175 w 407"/>
                    <a:gd name="T25" fmla="*/ 335 h 513"/>
                    <a:gd name="T26" fmla="*/ 166 w 407"/>
                    <a:gd name="T27" fmla="*/ 312 h 513"/>
                    <a:gd name="T28" fmla="*/ 156 w 407"/>
                    <a:gd name="T29" fmla="*/ 274 h 513"/>
                    <a:gd name="T30" fmla="*/ 151 w 407"/>
                    <a:gd name="T31" fmla="*/ 240 h 513"/>
                    <a:gd name="T32" fmla="*/ 151 w 407"/>
                    <a:gd name="T33" fmla="*/ 203 h 513"/>
                    <a:gd name="T34" fmla="*/ 156 w 407"/>
                    <a:gd name="T35" fmla="*/ 162 h 513"/>
                    <a:gd name="T36" fmla="*/ 167 w 407"/>
                    <a:gd name="T37" fmla="*/ 125 h 513"/>
                    <a:gd name="T38" fmla="*/ 183 w 407"/>
                    <a:gd name="T39" fmla="*/ 91 h 513"/>
                    <a:gd name="T40" fmla="*/ 202 w 407"/>
                    <a:gd name="T41" fmla="*/ 64 h 513"/>
                    <a:gd name="T42" fmla="*/ 226 w 407"/>
                    <a:gd name="T43" fmla="*/ 39 h 513"/>
                    <a:gd name="T44" fmla="*/ 254 w 407"/>
                    <a:gd name="T45" fmla="*/ 18 h 513"/>
                    <a:gd name="T46" fmla="*/ 282 w 407"/>
                    <a:gd name="T47" fmla="*/ 6 h 513"/>
                    <a:gd name="T48" fmla="*/ 136 w 407"/>
                    <a:gd name="T49" fmla="*/ 38 h 513"/>
                    <a:gd name="T50" fmla="*/ 104 w 407"/>
                    <a:gd name="T51" fmla="*/ 52 h 513"/>
                    <a:gd name="T52" fmla="*/ 79 w 407"/>
                    <a:gd name="T53" fmla="*/ 70 h 513"/>
                    <a:gd name="T54" fmla="*/ 64 w 407"/>
                    <a:gd name="T55" fmla="*/ 83 h 513"/>
                    <a:gd name="T56" fmla="*/ 45 w 407"/>
                    <a:gd name="T57" fmla="*/ 105 h 513"/>
                    <a:gd name="T58" fmla="*/ 32 w 407"/>
                    <a:gd name="T59" fmla="*/ 125 h 513"/>
                    <a:gd name="T60" fmla="*/ 23 w 407"/>
                    <a:gd name="T61" fmla="*/ 143 h 513"/>
                    <a:gd name="T62" fmla="*/ 16 w 407"/>
                    <a:gd name="T63" fmla="*/ 160 h 513"/>
                    <a:gd name="T64" fmla="*/ 9 w 407"/>
                    <a:gd name="T65" fmla="*/ 182 h 513"/>
                    <a:gd name="T66" fmla="*/ 4 w 407"/>
                    <a:gd name="T67" fmla="*/ 205 h 513"/>
                    <a:gd name="T68" fmla="*/ 1 w 407"/>
                    <a:gd name="T69" fmla="*/ 229 h 513"/>
                    <a:gd name="T70" fmla="*/ 0 w 407"/>
                    <a:gd name="T71" fmla="*/ 255 h 513"/>
                    <a:gd name="T72" fmla="*/ 1 w 407"/>
                    <a:gd name="T73" fmla="*/ 271 h 513"/>
                    <a:gd name="T74" fmla="*/ 2 w 407"/>
                    <a:gd name="T75" fmla="*/ 289 h 513"/>
                    <a:gd name="T76" fmla="*/ 10 w 407"/>
                    <a:gd name="T77" fmla="*/ 329 h 513"/>
                    <a:gd name="T78" fmla="*/ 15 w 407"/>
                    <a:gd name="T79" fmla="*/ 346 h 513"/>
                    <a:gd name="T80" fmla="*/ 24 w 407"/>
                    <a:gd name="T81" fmla="*/ 369 h 513"/>
                    <a:gd name="T82" fmla="*/ 35 w 407"/>
                    <a:gd name="T83" fmla="*/ 391 h 513"/>
                    <a:gd name="T84" fmla="*/ 47 w 407"/>
                    <a:gd name="T85" fmla="*/ 411 h 513"/>
                    <a:gd name="T86" fmla="*/ 69 w 407"/>
                    <a:gd name="T87" fmla="*/ 439 h 513"/>
                    <a:gd name="T88" fmla="*/ 81 w 407"/>
                    <a:gd name="T89" fmla="*/ 452 h 513"/>
                    <a:gd name="T90" fmla="*/ 94 w 407"/>
                    <a:gd name="T91" fmla="*/ 464 h 513"/>
                    <a:gd name="T92" fmla="*/ 111 w 407"/>
                    <a:gd name="T93" fmla="*/ 477 h 513"/>
                    <a:gd name="T94" fmla="*/ 123 w 407"/>
                    <a:gd name="T95" fmla="*/ 485 h 513"/>
                    <a:gd name="T96" fmla="*/ 134 w 407"/>
                    <a:gd name="T97" fmla="*/ 491 h 513"/>
                    <a:gd name="T98" fmla="*/ 149 w 407"/>
                    <a:gd name="T99" fmla="*/ 498 h 513"/>
                    <a:gd name="T100" fmla="*/ 162 w 407"/>
                    <a:gd name="T101" fmla="*/ 504 h 513"/>
                    <a:gd name="T102" fmla="*/ 174 w 407"/>
                    <a:gd name="T103" fmla="*/ 507 h 513"/>
                    <a:gd name="T104" fmla="*/ 190 w 407"/>
                    <a:gd name="T105" fmla="*/ 511 h 513"/>
                    <a:gd name="T106" fmla="*/ 205 w 407"/>
                    <a:gd name="T107" fmla="*/ 513 h 5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407" h="513">
                      <a:moveTo>
                        <a:pt x="218" y="513"/>
                      </a:moveTo>
                      <a:cubicBezTo>
                        <a:pt x="218" y="513"/>
                        <a:pt x="218" y="513"/>
                        <a:pt x="218" y="513"/>
                      </a:cubicBezTo>
                      <a:cubicBezTo>
                        <a:pt x="223" y="513"/>
                        <a:pt x="227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6" y="513"/>
                        <a:pt x="241" y="512"/>
                        <a:pt x="246" y="511"/>
                      </a:cubicBezTo>
                      <a:cubicBezTo>
                        <a:pt x="246" y="511"/>
                        <a:pt x="247" y="511"/>
                        <a:pt x="247" y="511"/>
                      </a:cubicBezTo>
                      <a:cubicBezTo>
                        <a:pt x="250" y="511"/>
                        <a:pt x="253" y="510"/>
                        <a:pt x="257" y="509"/>
                      </a:cubicBezTo>
                      <a:cubicBezTo>
                        <a:pt x="407" y="476"/>
                        <a:pt x="407" y="476"/>
                        <a:pt x="407" y="476"/>
                      </a:cubicBezTo>
                      <a:cubicBezTo>
                        <a:pt x="404" y="476"/>
                        <a:pt x="400" y="477"/>
                        <a:pt x="396" y="478"/>
                      </a:cubicBezTo>
                      <a:cubicBezTo>
                        <a:pt x="392" y="478"/>
                        <a:pt x="387" y="479"/>
                        <a:pt x="382" y="479"/>
                      </a:cubicBezTo>
                      <a:cubicBezTo>
                        <a:pt x="382" y="479"/>
                        <a:pt x="382" y="479"/>
                        <a:pt x="382" y="479"/>
                      </a:cubicBezTo>
                      <a:cubicBezTo>
                        <a:pt x="378" y="480"/>
                        <a:pt x="373" y="480"/>
                        <a:pt x="369" y="480"/>
                      </a:cubicBezTo>
                      <a:cubicBezTo>
                        <a:pt x="365" y="480"/>
                        <a:pt x="361" y="479"/>
                        <a:pt x="356" y="479"/>
                      </a:cubicBezTo>
                      <a:cubicBezTo>
                        <a:pt x="356" y="479"/>
                        <a:pt x="355" y="479"/>
                        <a:pt x="355" y="479"/>
                      </a:cubicBezTo>
                      <a:cubicBezTo>
                        <a:pt x="351" y="479"/>
                        <a:pt x="348" y="478"/>
                        <a:pt x="345" y="478"/>
                      </a:cubicBezTo>
                      <a:cubicBezTo>
                        <a:pt x="344" y="478"/>
                        <a:pt x="342" y="477"/>
                        <a:pt x="341" y="477"/>
                      </a:cubicBezTo>
                      <a:cubicBezTo>
                        <a:pt x="339" y="477"/>
                        <a:pt x="337" y="476"/>
                        <a:pt x="334" y="476"/>
                      </a:cubicBezTo>
                      <a:cubicBezTo>
                        <a:pt x="333" y="476"/>
                        <a:pt x="331" y="475"/>
                        <a:pt x="330" y="475"/>
                      </a:cubicBezTo>
                      <a:cubicBezTo>
                        <a:pt x="328" y="474"/>
                        <a:pt x="326" y="474"/>
                        <a:pt x="324" y="473"/>
                      </a:cubicBezTo>
                      <a:cubicBezTo>
                        <a:pt x="322" y="473"/>
                        <a:pt x="321" y="472"/>
                        <a:pt x="319" y="472"/>
                      </a:cubicBezTo>
                      <a:cubicBezTo>
                        <a:pt x="317" y="471"/>
                        <a:pt x="316" y="471"/>
                        <a:pt x="314" y="470"/>
                      </a:cubicBezTo>
                      <a:cubicBezTo>
                        <a:pt x="312" y="470"/>
                        <a:pt x="311" y="469"/>
                        <a:pt x="309" y="469"/>
                      </a:cubicBezTo>
                      <a:cubicBezTo>
                        <a:pt x="308" y="468"/>
                        <a:pt x="306" y="467"/>
                        <a:pt x="304" y="467"/>
                      </a:cubicBezTo>
                      <a:cubicBezTo>
                        <a:pt x="303" y="466"/>
                        <a:pt x="301" y="465"/>
                        <a:pt x="299" y="465"/>
                      </a:cubicBezTo>
                      <a:cubicBezTo>
                        <a:pt x="298" y="464"/>
                        <a:pt x="296" y="463"/>
                        <a:pt x="294" y="463"/>
                      </a:cubicBezTo>
                      <a:cubicBezTo>
                        <a:pt x="293" y="462"/>
                        <a:pt x="291" y="461"/>
                        <a:pt x="290" y="460"/>
                      </a:cubicBezTo>
                      <a:cubicBezTo>
                        <a:pt x="288" y="460"/>
                        <a:pt x="286" y="459"/>
                        <a:pt x="285" y="458"/>
                      </a:cubicBezTo>
                      <a:cubicBezTo>
                        <a:pt x="283" y="457"/>
                        <a:pt x="282" y="456"/>
                        <a:pt x="280" y="455"/>
                      </a:cubicBezTo>
                      <a:cubicBezTo>
                        <a:pt x="279" y="454"/>
                        <a:pt x="277" y="454"/>
                        <a:pt x="275" y="452"/>
                      </a:cubicBezTo>
                      <a:cubicBezTo>
                        <a:pt x="274" y="452"/>
                        <a:pt x="272" y="451"/>
                        <a:pt x="271" y="450"/>
                      </a:cubicBezTo>
                      <a:cubicBezTo>
                        <a:pt x="269" y="449"/>
                        <a:pt x="267" y="448"/>
                        <a:pt x="266" y="446"/>
                      </a:cubicBezTo>
                      <a:cubicBezTo>
                        <a:pt x="264" y="446"/>
                        <a:pt x="263" y="445"/>
                        <a:pt x="262" y="444"/>
                      </a:cubicBezTo>
                      <a:cubicBezTo>
                        <a:pt x="260" y="442"/>
                        <a:pt x="258" y="441"/>
                        <a:pt x="256" y="439"/>
                      </a:cubicBezTo>
                      <a:cubicBezTo>
                        <a:pt x="255" y="439"/>
                        <a:pt x="253" y="438"/>
                        <a:pt x="252" y="437"/>
                      </a:cubicBezTo>
                      <a:cubicBezTo>
                        <a:pt x="250" y="435"/>
                        <a:pt x="247" y="433"/>
                        <a:pt x="244" y="430"/>
                      </a:cubicBezTo>
                      <a:cubicBezTo>
                        <a:pt x="244" y="430"/>
                        <a:pt x="243" y="429"/>
                        <a:pt x="243" y="429"/>
                      </a:cubicBezTo>
                      <a:cubicBezTo>
                        <a:pt x="239" y="426"/>
                        <a:pt x="236" y="423"/>
                        <a:pt x="233" y="420"/>
                      </a:cubicBezTo>
                      <a:cubicBezTo>
                        <a:pt x="232" y="419"/>
                        <a:pt x="231" y="418"/>
                        <a:pt x="230" y="417"/>
                      </a:cubicBezTo>
                      <a:cubicBezTo>
                        <a:pt x="227" y="414"/>
                        <a:pt x="223" y="410"/>
                        <a:pt x="220" y="406"/>
                      </a:cubicBezTo>
                      <a:cubicBezTo>
                        <a:pt x="220" y="406"/>
                        <a:pt x="219" y="406"/>
                        <a:pt x="219" y="405"/>
                      </a:cubicBezTo>
                      <a:cubicBezTo>
                        <a:pt x="214" y="400"/>
                        <a:pt x="209" y="393"/>
                        <a:pt x="205" y="387"/>
                      </a:cubicBezTo>
                      <a:cubicBezTo>
                        <a:pt x="204" y="386"/>
                        <a:pt x="203" y="385"/>
                        <a:pt x="203" y="384"/>
                      </a:cubicBezTo>
                      <a:cubicBezTo>
                        <a:pt x="201" y="382"/>
                        <a:pt x="199" y="380"/>
                        <a:pt x="198" y="377"/>
                      </a:cubicBezTo>
                      <a:cubicBezTo>
                        <a:pt x="197" y="376"/>
                        <a:pt x="196" y="375"/>
                        <a:pt x="195" y="374"/>
                      </a:cubicBezTo>
                      <a:cubicBezTo>
                        <a:pt x="194" y="372"/>
                        <a:pt x="193" y="369"/>
                        <a:pt x="192" y="367"/>
                      </a:cubicBezTo>
                      <a:cubicBezTo>
                        <a:pt x="191" y="366"/>
                        <a:pt x="190" y="364"/>
                        <a:pt x="189" y="363"/>
                      </a:cubicBezTo>
                      <a:cubicBezTo>
                        <a:pt x="188" y="361"/>
                        <a:pt x="187" y="359"/>
                        <a:pt x="186" y="357"/>
                      </a:cubicBezTo>
                      <a:cubicBezTo>
                        <a:pt x="185" y="355"/>
                        <a:pt x="184" y="354"/>
                        <a:pt x="183" y="352"/>
                      </a:cubicBezTo>
                      <a:cubicBezTo>
                        <a:pt x="182" y="350"/>
                        <a:pt x="181" y="348"/>
                        <a:pt x="180" y="346"/>
                      </a:cubicBezTo>
                      <a:cubicBezTo>
                        <a:pt x="179" y="345"/>
                        <a:pt x="178" y="343"/>
                        <a:pt x="178" y="341"/>
                      </a:cubicBezTo>
                      <a:cubicBezTo>
                        <a:pt x="177" y="339"/>
                        <a:pt x="176" y="337"/>
                        <a:pt x="175" y="335"/>
                      </a:cubicBezTo>
                      <a:cubicBezTo>
                        <a:pt x="174" y="333"/>
                        <a:pt x="173" y="332"/>
                        <a:pt x="173" y="330"/>
                      </a:cubicBezTo>
                      <a:cubicBezTo>
                        <a:pt x="172" y="328"/>
                        <a:pt x="171" y="326"/>
                        <a:pt x="170" y="324"/>
                      </a:cubicBezTo>
                      <a:cubicBezTo>
                        <a:pt x="170" y="322"/>
                        <a:pt x="169" y="320"/>
                        <a:pt x="168" y="319"/>
                      </a:cubicBezTo>
                      <a:cubicBezTo>
                        <a:pt x="167" y="316"/>
                        <a:pt x="167" y="314"/>
                        <a:pt x="166" y="312"/>
                      </a:cubicBezTo>
                      <a:cubicBezTo>
                        <a:pt x="165" y="310"/>
                        <a:pt x="165" y="309"/>
                        <a:pt x="164" y="307"/>
                      </a:cubicBezTo>
                      <a:cubicBezTo>
                        <a:pt x="164" y="304"/>
                        <a:pt x="163" y="302"/>
                        <a:pt x="162" y="300"/>
                      </a:cubicBezTo>
                      <a:cubicBezTo>
                        <a:pt x="162" y="298"/>
                        <a:pt x="161" y="297"/>
                        <a:pt x="161" y="295"/>
                      </a:cubicBezTo>
                      <a:cubicBezTo>
                        <a:pt x="159" y="288"/>
                        <a:pt x="157" y="281"/>
                        <a:pt x="156" y="274"/>
                      </a:cubicBezTo>
                      <a:cubicBezTo>
                        <a:pt x="156" y="273"/>
                        <a:pt x="156" y="273"/>
                        <a:pt x="155" y="272"/>
                      </a:cubicBezTo>
                      <a:cubicBezTo>
                        <a:pt x="154" y="266"/>
                        <a:pt x="154" y="261"/>
                        <a:pt x="153" y="255"/>
                      </a:cubicBezTo>
                      <a:cubicBezTo>
                        <a:pt x="153" y="254"/>
                        <a:pt x="153" y="253"/>
                        <a:pt x="152" y="251"/>
                      </a:cubicBezTo>
                      <a:cubicBezTo>
                        <a:pt x="152" y="248"/>
                        <a:pt x="152" y="244"/>
                        <a:pt x="151" y="240"/>
                      </a:cubicBezTo>
                      <a:cubicBezTo>
                        <a:pt x="151" y="239"/>
                        <a:pt x="151" y="237"/>
                        <a:pt x="151" y="236"/>
                      </a:cubicBezTo>
                      <a:cubicBezTo>
                        <a:pt x="151" y="232"/>
                        <a:pt x="151" y="229"/>
                        <a:pt x="151" y="225"/>
                      </a:cubicBezTo>
                      <a:cubicBezTo>
                        <a:pt x="151" y="224"/>
                        <a:pt x="151" y="223"/>
                        <a:pt x="151" y="221"/>
                      </a:cubicBezTo>
                      <a:cubicBezTo>
                        <a:pt x="150" y="215"/>
                        <a:pt x="151" y="209"/>
                        <a:pt x="151" y="203"/>
                      </a:cubicBezTo>
                      <a:cubicBezTo>
                        <a:pt x="151" y="201"/>
                        <a:pt x="151" y="200"/>
                        <a:pt x="151" y="199"/>
                      </a:cubicBezTo>
                      <a:cubicBezTo>
                        <a:pt x="152" y="193"/>
                        <a:pt x="152" y="187"/>
                        <a:pt x="153" y="181"/>
                      </a:cubicBezTo>
                      <a:cubicBezTo>
                        <a:pt x="153" y="180"/>
                        <a:pt x="153" y="179"/>
                        <a:pt x="153" y="178"/>
                      </a:cubicBezTo>
                      <a:cubicBezTo>
                        <a:pt x="154" y="173"/>
                        <a:pt x="155" y="167"/>
                        <a:pt x="156" y="162"/>
                      </a:cubicBezTo>
                      <a:cubicBezTo>
                        <a:pt x="156" y="161"/>
                        <a:pt x="157" y="161"/>
                        <a:pt x="157" y="160"/>
                      </a:cubicBezTo>
                      <a:cubicBezTo>
                        <a:pt x="158" y="155"/>
                        <a:pt x="159" y="149"/>
                        <a:pt x="161" y="144"/>
                      </a:cubicBezTo>
                      <a:cubicBezTo>
                        <a:pt x="161" y="143"/>
                        <a:pt x="161" y="142"/>
                        <a:pt x="162" y="140"/>
                      </a:cubicBezTo>
                      <a:cubicBezTo>
                        <a:pt x="163" y="135"/>
                        <a:pt x="165" y="130"/>
                        <a:pt x="167" y="125"/>
                      </a:cubicBezTo>
                      <a:cubicBezTo>
                        <a:pt x="167" y="124"/>
                        <a:pt x="168" y="123"/>
                        <a:pt x="168" y="122"/>
                      </a:cubicBezTo>
                      <a:cubicBezTo>
                        <a:pt x="170" y="118"/>
                        <a:pt x="172" y="114"/>
                        <a:pt x="174" y="109"/>
                      </a:cubicBezTo>
                      <a:cubicBezTo>
                        <a:pt x="174" y="108"/>
                        <a:pt x="175" y="107"/>
                        <a:pt x="175" y="106"/>
                      </a:cubicBezTo>
                      <a:cubicBezTo>
                        <a:pt x="178" y="101"/>
                        <a:pt x="180" y="96"/>
                        <a:pt x="183" y="91"/>
                      </a:cubicBezTo>
                      <a:cubicBezTo>
                        <a:pt x="183" y="91"/>
                        <a:pt x="184" y="90"/>
                        <a:pt x="184" y="90"/>
                      </a:cubicBezTo>
                      <a:cubicBezTo>
                        <a:pt x="186" y="86"/>
                        <a:pt x="189" y="81"/>
                        <a:pt x="192" y="77"/>
                      </a:cubicBezTo>
                      <a:cubicBezTo>
                        <a:pt x="193" y="75"/>
                        <a:pt x="195" y="73"/>
                        <a:pt x="196" y="71"/>
                      </a:cubicBezTo>
                      <a:cubicBezTo>
                        <a:pt x="198" y="69"/>
                        <a:pt x="200" y="66"/>
                        <a:pt x="202" y="64"/>
                      </a:cubicBezTo>
                      <a:cubicBezTo>
                        <a:pt x="205" y="60"/>
                        <a:pt x="209" y="55"/>
                        <a:pt x="213" y="51"/>
                      </a:cubicBezTo>
                      <a:cubicBezTo>
                        <a:pt x="213" y="51"/>
                        <a:pt x="214" y="50"/>
                        <a:pt x="214" y="49"/>
                      </a:cubicBezTo>
                      <a:cubicBezTo>
                        <a:pt x="215" y="49"/>
                        <a:pt x="215" y="49"/>
                        <a:pt x="216" y="48"/>
                      </a:cubicBezTo>
                      <a:cubicBezTo>
                        <a:pt x="219" y="45"/>
                        <a:pt x="222" y="42"/>
                        <a:pt x="226" y="39"/>
                      </a:cubicBezTo>
                      <a:cubicBezTo>
                        <a:pt x="227" y="38"/>
                        <a:pt x="228" y="37"/>
                        <a:pt x="229" y="36"/>
                      </a:cubicBezTo>
                      <a:cubicBezTo>
                        <a:pt x="232" y="34"/>
                        <a:pt x="235" y="31"/>
                        <a:pt x="238" y="29"/>
                      </a:cubicBezTo>
                      <a:cubicBezTo>
                        <a:pt x="239" y="28"/>
                        <a:pt x="240" y="27"/>
                        <a:pt x="242" y="27"/>
                      </a:cubicBezTo>
                      <a:cubicBezTo>
                        <a:pt x="246" y="24"/>
                        <a:pt x="250" y="21"/>
                        <a:pt x="254" y="18"/>
                      </a:cubicBezTo>
                      <a:cubicBezTo>
                        <a:pt x="255" y="18"/>
                        <a:pt x="255" y="18"/>
                        <a:pt x="255" y="18"/>
                      </a:cubicBezTo>
                      <a:cubicBezTo>
                        <a:pt x="259" y="16"/>
                        <a:pt x="263" y="14"/>
                        <a:pt x="268" y="12"/>
                      </a:cubicBezTo>
                      <a:cubicBezTo>
                        <a:pt x="269" y="11"/>
                        <a:pt x="270" y="10"/>
                        <a:pt x="272" y="10"/>
                      </a:cubicBezTo>
                      <a:cubicBezTo>
                        <a:pt x="275" y="8"/>
                        <a:pt x="279" y="7"/>
                        <a:pt x="282" y="6"/>
                      </a:cubicBezTo>
                      <a:cubicBezTo>
                        <a:pt x="283" y="5"/>
                        <a:pt x="285" y="5"/>
                        <a:pt x="286" y="4"/>
                      </a:cubicBezTo>
                      <a:cubicBezTo>
                        <a:pt x="291" y="3"/>
                        <a:pt x="296" y="1"/>
                        <a:pt x="301" y="0"/>
                      </a:cubicBezTo>
                      <a:cubicBezTo>
                        <a:pt x="150" y="34"/>
                        <a:pt x="150" y="34"/>
                        <a:pt x="150" y="34"/>
                      </a:cubicBezTo>
                      <a:cubicBezTo>
                        <a:pt x="145" y="35"/>
                        <a:pt x="140" y="37"/>
                        <a:pt x="136" y="38"/>
                      </a:cubicBezTo>
                      <a:cubicBezTo>
                        <a:pt x="134" y="39"/>
                        <a:pt x="133" y="39"/>
                        <a:pt x="131" y="40"/>
                      </a:cubicBezTo>
                      <a:cubicBezTo>
                        <a:pt x="128" y="41"/>
                        <a:pt x="125" y="42"/>
                        <a:pt x="121" y="44"/>
                      </a:cubicBezTo>
                      <a:cubicBezTo>
                        <a:pt x="120" y="44"/>
                        <a:pt x="118" y="45"/>
                        <a:pt x="117" y="45"/>
                      </a:cubicBezTo>
                      <a:cubicBezTo>
                        <a:pt x="113" y="47"/>
                        <a:pt x="109" y="49"/>
                        <a:pt x="104" y="52"/>
                      </a:cubicBezTo>
                      <a:cubicBezTo>
                        <a:pt x="104" y="52"/>
                        <a:pt x="104" y="52"/>
                        <a:pt x="104" y="52"/>
                      </a:cubicBezTo>
                      <a:cubicBezTo>
                        <a:pt x="99" y="55"/>
                        <a:pt x="95" y="57"/>
                        <a:pt x="91" y="60"/>
                      </a:cubicBezTo>
                      <a:cubicBezTo>
                        <a:pt x="90" y="61"/>
                        <a:pt x="89" y="62"/>
                        <a:pt x="87" y="63"/>
                      </a:cubicBezTo>
                      <a:cubicBezTo>
                        <a:pt x="84" y="65"/>
                        <a:pt x="81" y="67"/>
                        <a:pt x="79" y="70"/>
                      </a:cubicBezTo>
                      <a:cubicBezTo>
                        <a:pt x="77" y="71"/>
                        <a:pt x="76" y="72"/>
                        <a:pt x="75" y="73"/>
                      </a:cubicBezTo>
                      <a:cubicBezTo>
                        <a:pt x="72" y="76"/>
                        <a:pt x="68" y="79"/>
                        <a:pt x="65" y="82"/>
                      </a:cubicBezTo>
                      <a:cubicBezTo>
                        <a:pt x="65" y="82"/>
                        <a:pt x="64" y="83"/>
                        <a:pt x="64" y="83"/>
                      </a:cubicBezTo>
                      <a:cubicBezTo>
                        <a:pt x="64" y="83"/>
                        <a:pt x="64" y="83"/>
                        <a:pt x="64" y="83"/>
                      </a:cubicBezTo>
                      <a:cubicBezTo>
                        <a:pt x="63" y="84"/>
                        <a:pt x="63" y="84"/>
                        <a:pt x="62" y="85"/>
                      </a:cubicBezTo>
                      <a:cubicBezTo>
                        <a:pt x="58" y="89"/>
                        <a:pt x="54" y="93"/>
                        <a:pt x="51" y="98"/>
                      </a:cubicBezTo>
                      <a:cubicBezTo>
                        <a:pt x="50" y="98"/>
                        <a:pt x="50" y="99"/>
                        <a:pt x="50" y="99"/>
                      </a:cubicBezTo>
                      <a:cubicBezTo>
                        <a:pt x="48" y="101"/>
                        <a:pt x="47" y="103"/>
                        <a:pt x="45" y="105"/>
                      </a:cubicBezTo>
                      <a:cubicBezTo>
                        <a:pt x="44" y="107"/>
                        <a:pt x="42" y="109"/>
                        <a:pt x="41" y="111"/>
                      </a:cubicBezTo>
                      <a:cubicBezTo>
                        <a:pt x="41" y="112"/>
                        <a:pt x="40" y="112"/>
                        <a:pt x="40" y="113"/>
                      </a:cubicBezTo>
                      <a:cubicBezTo>
                        <a:pt x="38" y="116"/>
                        <a:pt x="35" y="120"/>
                        <a:pt x="33" y="123"/>
                      </a:cubicBezTo>
                      <a:cubicBezTo>
                        <a:pt x="33" y="124"/>
                        <a:pt x="33" y="124"/>
                        <a:pt x="32" y="125"/>
                      </a:cubicBezTo>
                      <a:cubicBezTo>
                        <a:pt x="32" y="125"/>
                        <a:pt x="32" y="125"/>
                        <a:pt x="32" y="125"/>
                      </a:cubicBezTo>
                      <a:cubicBezTo>
                        <a:pt x="30" y="129"/>
                        <a:pt x="28" y="133"/>
                        <a:pt x="26" y="137"/>
                      </a:cubicBezTo>
                      <a:cubicBezTo>
                        <a:pt x="25" y="138"/>
                        <a:pt x="25" y="139"/>
                        <a:pt x="25" y="139"/>
                      </a:cubicBezTo>
                      <a:cubicBezTo>
                        <a:pt x="24" y="141"/>
                        <a:pt x="24" y="142"/>
                        <a:pt x="23" y="143"/>
                      </a:cubicBezTo>
                      <a:cubicBezTo>
                        <a:pt x="22" y="145"/>
                        <a:pt x="21" y="147"/>
                        <a:pt x="20" y="148"/>
                      </a:cubicBezTo>
                      <a:cubicBezTo>
                        <a:pt x="19" y="151"/>
                        <a:pt x="18" y="153"/>
                        <a:pt x="18" y="156"/>
                      </a:cubicBezTo>
                      <a:cubicBezTo>
                        <a:pt x="17" y="157"/>
                        <a:pt x="17" y="158"/>
                        <a:pt x="16" y="159"/>
                      </a:cubicBezTo>
                      <a:cubicBezTo>
                        <a:pt x="16" y="159"/>
                        <a:pt x="16" y="159"/>
                        <a:pt x="16" y="160"/>
                      </a:cubicBezTo>
                      <a:cubicBezTo>
                        <a:pt x="15" y="163"/>
                        <a:pt x="13" y="167"/>
                        <a:pt x="12" y="171"/>
                      </a:cubicBezTo>
                      <a:cubicBezTo>
                        <a:pt x="12" y="172"/>
                        <a:pt x="12" y="173"/>
                        <a:pt x="11" y="174"/>
                      </a:cubicBezTo>
                      <a:cubicBezTo>
                        <a:pt x="11" y="175"/>
                        <a:pt x="11" y="176"/>
                        <a:pt x="10" y="178"/>
                      </a:cubicBezTo>
                      <a:cubicBezTo>
                        <a:pt x="10" y="179"/>
                        <a:pt x="9" y="181"/>
                        <a:pt x="9" y="182"/>
                      </a:cubicBezTo>
                      <a:cubicBezTo>
                        <a:pt x="8" y="186"/>
                        <a:pt x="7" y="190"/>
                        <a:pt x="6" y="194"/>
                      </a:cubicBezTo>
                      <a:cubicBezTo>
                        <a:pt x="6" y="194"/>
                        <a:pt x="6" y="194"/>
                        <a:pt x="6" y="194"/>
                      </a:cubicBezTo>
                      <a:cubicBezTo>
                        <a:pt x="6" y="194"/>
                        <a:pt x="6" y="195"/>
                        <a:pt x="6" y="195"/>
                      </a:cubicBezTo>
                      <a:cubicBezTo>
                        <a:pt x="5" y="199"/>
                        <a:pt x="4" y="202"/>
                        <a:pt x="4" y="205"/>
                      </a:cubicBezTo>
                      <a:cubicBezTo>
                        <a:pt x="3" y="207"/>
                        <a:pt x="3" y="210"/>
                        <a:pt x="3" y="212"/>
                      </a:cubicBezTo>
                      <a:cubicBezTo>
                        <a:pt x="3" y="213"/>
                        <a:pt x="3" y="214"/>
                        <a:pt x="2" y="215"/>
                      </a:cubicBezTo>
                      <a:cubicBezTo>
                        <a:pt x="2" y="216"/>
                        <a:pt x="2" y="216"/>
                        <a:pt x="2" y="217"/>
                      </a:cubicBezTo>
                      <a:cubicBezTo>
                        <a:pt x="2" y="221"/>
                        <a:pt x="1" y="225"/>
                        <a:pt x="1" y="229"/>
                      </a:cubicBezTo>
                      <a:cubicBezTo>
                        <a:pt x="1" y="230"/>
                        <a:pt x="1" y="231"/>
                        <a:pt x="1" y="232"/>
                      </a:cubicBezTo>
                      <a:cubicBezTo>
                        <a:pt x="1" y="234"/>
                        <a:pt x="0" y="235"/>
                        <a:pt x="0" y="236"/>
                      </a:cubicBezTo>
                      <a:cubicBezTo>
                        <a:pt x="0" y="238"/>
                        <a:pt x="0" y="240"/>
                        <a:pt x="0" y="242"/>
                      </a:cubicBezTo>
                      <a:cubicBezTo>
                        <a:pt x="0" y="246"/>
                        <a:pt x="0" y="251"/>
                        <a:pt x="0" y="255"/>
                      </a:cubicBezTo>
                      <a:cubicBezTo>
                        <a:pt x="0" y="255"/>
                        <a:pt x="0" y="256"/>
                        <a:pt x="0" y="256"/>
                      </a:cubicBezTo>
                      <a:cubicBezTo>
                        <a:pt x="0" y="257"/>
                        <a:pt x="0" y="258"/>
                        <a:pt x="0" y="259"/>
                      </a:cubicBezTo>
                      <a:cubicBezTo>
                        <a:pt x="0" y="263"/>
                        <a:pt x="0" y="266"/>
                        <a:pt x="0" y="269"/>
                      </a:cubicBezTo>
                      <a:cubicBezTo>
                        <a:pt x="1" y="270"/>
                        <a:pt x="1" y="271"/>
                        <a:pt x="1" y="271"/>
                      </a:cubicBezTo>
                      <a:cubicBezTo>
                        <a:pt x="1" y="272"/>
                        <a:pt x="1" y="273"/>
                        <a:pt x="1" y="274"/>
                      </a:cubicBezTo>
                      <a:cubicBezTo>
                        <a:pt x="1" y="278"/>
                        <a:pt x="1" y="281"/>
                        <a:pt x="2" y="285"/>
                      </a:cubicBezTo>
                      <a:cubicBezTo>
                        <a:pt x="2" y="286"/>
                        <a:pt x="2" y="287"/>
                        <a:pt x="2" y="288"/>
                      </a:cubicBezTo>
                      <a:cubicBezTo>
                        <a:pt x="2" y="288"/>
                        <a:pt x="2" y="289"/>
                        <a:pt x="2" y="289"/>
                      </a:cubicBezTo>
                      <a:cubicBezTo>
                        <a:pt x="3" y="295"/>
                        <a:pt x="4" y="300"/>
                        <a:pt x="5" y="305"/>
                      </a:cubicBezTo>
                      <a:cubicBezTo>
                        <a:pt x="5" y="306"/>
                        <a:pt x="5" y="306"/>
                        <a:pt x="5" y="306"/>
                      </a:cubicBezTo>
                      <a:cubicBezTo>
                        <a:pt x="5" y="307"/>
                        <a:pt x="5" y="307"/>
                        <a:pt x="5" y="308"/>
                      </a:cubicBezTo>
                      <a:cubicBezTo>
                        <a:pt x="7" y="315"/>
                        <a:pt x="8" y="322"/>
                        <a:pt x="10" y="329"/>
                      </a:cubicBezTo>
                      <a:cubicBezTo>
                        <a:pt x="10" y="329"/>
                        <a:pt x="10" y="329"/>
                        <a:pt x="10" y="330"/>
                      </a:cubicBezTo>
                      <a:cubicBezTo>
                        <a:pt x="11" y="331"/>
                        <a:pt x="11" y="332"/>
                        <a:pt x="12" y="333"/>
                      </a:cubicBezTo>
                      <a:cubicBezTo>
                        <a:pt x="12" y="336"/>
                        <a:pt x="13" y="338"/>
                        <a:pt x="14" y="340"/>
                      </a:cubicBezTo>
                      <a:cubicBezTo>
                        <a:pt x="14" y="342"/>
                        <a:pt x="15" y="344"/>
                        <a:pt x="15" y="346"/>
                      </a:cubicBezTo>
                      <a:cubicBezTo>
                        <a:pt x="16" y="348"/>
                        <a:pt x="17" y="350"/>
                        <a:pt x="18" y="352"/>
                      </a:cubicBezTo>
                      <a:cubicBezTo>
                        <a:pt x="18" y="354"/>
                        <a:pt x="19" y="356"/>
                        <a:pt x="20" y="357"/>
                      </a:cubicBezTo>
                      <a:cubicBezTo>
                        <a:pt x="20" y="359"/>
                        <a:pt x="21" y="362"/>
                        <a:pt x="22" y="364"/>
                      </a:cubicBezTo>
                      <a:cubicBezTo>
                        <a:pt x="23" y="365"/>
                        <a:pt x="24" y="367"/>
                        <a:pt x="24" y="369"/>
                      </a:cubicBezTo>
                      <a:cubicBezTo>
                        <a:pt x="25" y="371"/>
                        <a:pt x="26" y="373"/>
                        <a:pt x="27" y="375"/>
                      </a:cubicBezTo>
                      <a:cubicBezTo>
                        <a:pt x="28" y="377"/>
                        <a:pt x="29" y="378"/>
                        <a:pt x="29" y="380"/>
                      </a:cubicBezTo>
                      <a:cubicBezTo>
                        <a:pt x="30" y="382"/>
                        <a:pt x="31" y="384"/>
                        <a:pt x="33" y="386"/>
                      </a:cubicBezTo>
                      <a:cubicBezTo>
                        <a:pt x="33" y="387"/>
                        <a:pt x="34" y="389"/>
                        <a:pt x="35" y="391"/>
                      </a:cubicBezTo>
                      <a:cubicBezTo>
                        <a:pt x="36" y="393"/>
                        <a:pt x="37" y="395"/>
                        <a:pt x="38" y="397"/>
                      </a:cubicBezTo>
                      <a:cubicBezTo>
                        <a:pt x="39" y="398"/>
                        <a:pt x="40" y="400"/>
                        <a:pt x="41" y="401"/>
                      </a:cubicBezTo>
                      <a:cubicBezTo>
                        <a:pt x="42" y="403"/>
                        <a:pt x="44" y="405"/>
                        <a:pt x="45" y="407"/>
                      </a:cubicBezTo>
                      <a:cubicBezTo>
                        <a:pt x="46" y="409"/>
                        <a:pt x="46" y="410"/>
                        <a:pt x="47" y="411"/>
                      </a:cubicBezTo>
                      <a:cubicBezTo>
                        <a:pt x="49" y="413"/>
                        <a:pt x="50" y="416"/>
                        <a:pt x="52" y="418"/>
                      </a:cubicBezTo>
                      <a:cubicBezTo>
                        <a:pt x="53" y="419"/>
                        <a:pt x="53" y="420"/>
                        <a:pt x="54" y="421"/>
                      </a:cubicBezTo>
                      <a:cubicBezTo>
                        <a:pt x="54" y="421"/>
                        <a:pt x="54" y="421"/>
                        <a:pt x="54" y="421"/>
                      </a:cubicBezTo>
                      <a:cubicBezTo>
                        <a:pt x="59" y="427"/>
                        <a:pt x="63" y="433"/>
                        <a:pt x="69" y="439"/>
                      </a:cubicBezTo>
                      <a:cubicBezTo>
                        <a:pt x="69" y="439"/>
                        <a:pt x="69" y="439"/>
                        <a:pt x="69" y="439"/>
                      </a:cubicBezTo>
                      <a:cubicBezTo>
                        <a:pt x="69" y="439"/>
                        <a:pt x="69" y="440"/>
                        <a:pt x="69" y="440"/>
                      </a:cubicBezTo>
                      <a:cubicBezTo>
                        <a:pt x="73" y="444"/>
                        <a:pt x="76" y="447"/>
                        <a:pt x="80" y="451"/>
                      </a:cubicBezTo>
                      <a:cubicBezTo>
                        <a:pt x="80" y="451"/>
                        <a:pt x="81" y="452"/>
                        <a:pt x="81" y="452"/>
                      </a:cubicBezTo>
                      <a:cubicBezTo>
                        <a:pt x="81" y="453"/>
                        <a:pt x="82" y="453"/>
                        <a:pt x="82" y="453"/>
                      </a:cubicBezTo>
                      <a:cubicBezTo>
                        <a:pt x="85" y="456"/>
                        <a:pt x="89" y="459"/>
                        <a:pt x="92" y="462"/>
                      </a:cubicBezTo>
                      <a:cubicBezTo>
                        <a:pt x="92" y="463"/>
                        <a:pt x="92" y="463"/>
                        <a:pt x="92" y="463"/>
                      </a:cubicBezTo>
                      <a:cubicBezTo>
                        <a:pt x="93" y="463"/>
                        <a:pt x="93" y="464"/>
                        <a:pt x="94" y="464"/>
                      </a:cubicBezTo>
                      <a:cubicBezTo>
                        <a:pt x="96" y="466"/>
                        <a:pt x="99" y="468"/>
                        <a:pt x="102" y="470"/>
                      </a:cubicBezTo>
                      <a:cubicBezTo>
                        <a:pt x="102" y="471"/>
                        <a:pt x="102" y="471"/>
                        <a:pt x="103" y="471"/>
                      </a:cubicBezTo>
                      <a:cubicBezTo>
                        <a:pt x="104" y="472"/>
                        <a:pt x="104" y="472"/>
                        <a:pt x="105" y="473"/>
                      </a:cubicBezTo>
                      <a:cubicBezTo>
                        <a:pt x="107" y="475"/>
                        <a:pt x="109" y="476"/>
                        <a:pt x="111" y="477"/>
                      </a:cubicBezTo>
                      <a:cubicBezTo>
                        <a:pt x="112" y="478"/>
                        <a:pt x="112" y="478"/>
                        <a:pt x="113" y="479"/>
                      </a:cubicBezTo>
                      <a:cubicBezTo>
                        <a:pt x="114" y="479"/>
                        <a:pt x="114" y="480"/>
                        <a:pt x="115" y="480"/>
                      </a:cubicBezTo>
                      <a:cubicBezTo>
                        <a:pt x="117" y="481"/>
                        <a:pt x="119" y="482"/>
                        <a:pt x="120" y="484"/>
                      </a:cubicBezTo>
                      <a:cubicBezTo>
                        <a:pt x="121" y="484"/>
                        <a:pt x="122" y="485"/>
                        <a:pt x="123" y="485"/>
                      </a:cubicBezTo>
                      <a:cubicBezTo>
                        <a:pt x="123" y="486"/>
                        <a:pt x="124" y="486"/>
                        <a:pt x="125" y="486"/>
                      </a:cubicBezTo>
                      <a:cubicBezTo>
                        <a:pt x="126" y="487"/>
                        <a:pt x="128" y="488"/>
                        <a:pt x="130" y="489"/>
                      </a:cubicBezTo>
                      <a:cubicBezTo>
                        <a:pt x="131" y="490"/>
                        <a:pt x="132" y="490"/>
                        <a:pt x="133" y="491"/>
                      </a:cubicBezTo>
                      <a:cubicBezTo>
                        <a:pt x="133" y="491"/>
                        <a:pt x="134" y="491"/>
                        <a:pt x="134" y="491"/>
                      </a:cubicBezTo>
                      <a:cubicBezTo>
                        <a:pt x="136" y="492"/>
                        <a:pt x="138" y="493"/>
                        <a:pt x="139" y="494"/>
                      </a:cubicBezTo>
                      <a:cubicBezTo>
                        <a:pt x="140" y="495"/>
                        <a:pt x="141" y="495"/>
                        <a:pt x="143" y="496"/>
                      </a:cubicBezTo>
                      <a:cubicBezTo>
                        <a:pt x="143" y="496"/>
                        <a:pt x="143" y="496"/>
                        <a:pt x="144" y="496"/>
                      </a:cubicBezTo>
                      <a:cubicBezTo>
                        <a:pt x="145" y="497"/>
                        <a:pt x="147" y="498"/>
                        <a:pt x="149" y="498"/>
                      </a:cubicBezTo>
                      <a:cubicBezTo>
                        <a:pt x="150" y="499"/>
                        <a:pt x="151" y="499"/>
                        <a:pt x="152" y="500"/>
                      </a:cubicBezTo>
                      <a:cubicBezTo>
                        <a:pt x="153" y="500"/>
                        <a:pt x="153" y="500"/>
                        <a:pt x="154" y="500"/>
                      </a:cubicBezTo>
                      <a:cubicBezTo>
                        <a:pt x="155" y="501"/>
                        <a:pt x="157" y="502"/>
                        <a:pt x="159" y="502"/>
                      </a:cubicBezTo>
                      <a:cubicBezTo>
                        <a:pt x="160" y="503"/>
                        <a:pt x="161" y="503"/>
                        <a:pt x="162" y="504"/>
                      </a:cubicBezTo>
                      <a:cubicBezTo>
                        <a:pt x="163" y="504"/>
                        <a:pt x="163" y="504"/>
                        <a:pt x="163" y="504"/>
                      </a:cubicBezTo>
                      <a:cubicBezTo>
                        <a:pt x="165" y="505"/>
                        <a:pt x="167" y="505"/>
                        <a:pt x="169" y="506"/>
                      </a:cubicBezTo>
                      <a:cubicBezTo>
                        <a:pt x="170" y="506"/>
                        <a:pt x="171" y="506"/>
                        <a:pt x="172" y="507"/>
                      </a:cubicBezTo>
                      <a:cubicBezTo>
                        <a:pt x="173" y="507"/>
                        <a:pt x="173" y="507"/>
                        <a:pt x="174" y="507"/>
                      </a:cubicBezTo>
                      <a:cubicBezTo>
                        <a:pt x="175" y="508"/>
                        <a:pt x="177" y="508"/>
                        <a:pt x="179" y="508"/>
                      </a:cubicBezTo>
                      <a:cubicBezTo>
                        <a:pt x="180" y="509"/>
                        <a:pt x="182" y="509"/>
                        <a:pt x="183" y="509"/>
                      </a:cubicBezTo>
                      <a:cubicBezTo>
                        <a:pt x="183" y="509"/>
                        <a:pt x="184" y="509"/>
                        <a:pt x="184" y="510"/>
                      </a:cubicBezTo>
                      <a:cubicBezTo>
                        <a:pt x="186" y="510"/>
                        <a:pt x="188" y="510"/>
                        <a:pt x="190" y="511"/>
                      </a:cubicBezTo>
                      <a:cubicBezTo>
                        <a:pt x="192" y="511"/>
                        <a:pt x="193" y="511"/>
                        <a:pt x="194" y="511"/>
                      </a:cubicBezTo>
                      <a:cubicBezTo>
                        <a:pt x="194" y="511"/>
                        <a:pt x="194" y="511"/>
                        <a:pt x="195" y="511"/>
                      </a:cubicBezTo>
                      <a:cubicBezTo>
                        <a:pt x="198" y="512"/>
                        <a:pt x="201" y="512"/>
                        <a:pt x="204" y="513"/>
                      </a:cubicBezTo>
                      <a:cubicBezTo>
                        <a:pt x="205" y="513"/>
                        <a:pt x="205" y="513"/>
                        <a:pt x="205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10" y="513"/>
                        <a:pt x="214" y="513"/>
                        <a:pt x="218" y="513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8" name="Freeform 342">
                  <a:extLst>
                    <a:ext uri="{FF2B5EF4-FFF2-40B4-BE49-F238E27FC236}">
                      <a16:creationId xmlns:a16="http://schemas.microsoft.com/office/drawing/2014/main" id="{68FC1FB6-FACD-462D-BB9D-25B1337145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557" y="868363"/>
                  <a:ext cx="2562224" cy="5146675"/>
                </a:xfrm>
                <a:custGeom>
                  <a:avLst/>
                  <a:gdLst>
                    <a:gd name="T0" fmla="*/ 677 w 679"/>
                    <a:gd name="T1" fmla="*/ 493 h 1365"/>
                    <a:gd name="T2" fmla="*/ 670 w 679"/>
                    <a:gd name="T3" fmla="*/ 436 h 1365"/>
                    <a:gd name="T4" fmla="*/ 661 w 679"/>
                    <a:gd name="T5" fmla="*/ 393 h 1365"/>
                    <a:gd name="T6" fmla="*/ 647 w 679"/>
                    <a:gd name="T7" fmla="*/ 346 h 1365"/>
                    <a:gd name="T8" fmla="*/ 623 w 679"/>
                    <a:gd name="T9" fmla="*/ 285 h 1365"/>
                    <a:gd name="T10" fmla="*/ 595 w 679"/>
                    <a:gd name="T11" fmla="*/ 231 h 1365"/>
                    <a:gd name="T12" fmla="*/ 568 w 679"/>
                    <a:gd name="T13" fmla="*/ 191 h 1365"/>
                    <a:gd name="T14" fmla="*/ 524 w 679"/>
                    <a:gd name="T15" fmla="*/ 138 h 1365"/>
                    <a:gd name="T16" fmla="*/ 489 w 679"/>
                    <a:gd name="T17" fmla="*/ 104 h 1365"/>
                    <a:gd name="T18" fmla="*/ 450 w 679"/>
                    <a:gd name="T19" fmla="*/ 74 h 1365"/>
                    <a:gd name="T20" fmla="*/ 423 w 679"/>
                    <a:gd name="T21" fmla="*/ 56 h 1365"/>
                    <a:gd name="T22" fmla="*/ 386 w 679"/>
                    <a:gd name="T23" fmla="*/ 37 h 1365"/>
                    <a:gd name="T24" fmla="*/ 353 w 679"/>
                    <a:gd name="T25" fmla="*/ 23 h 1365"/>
                    <a:gd name="T26" fmla="*/ 322 w 679"/>
                    <a:gd name="T27" fmla="*/ 13 h 1365"/>
                    <a:gd name="T28" fmla="*/ 280 w 679"/>
                    <a:gd name="T29" fmla="*/ 4 h 1365"/>
                    <a:gd name="T30" fmla="*/ 231 w 679"/>
                    <a:gd name="T31" fmla="*/ 0 h 1365"/>
                    <a:gd name="T32" fmla="*/ 203 w 679"/>
                    <a:gd name="T33" fmla="*/ 1 h 1365"/>
                    <a:gd name="T34" fmla="*/ 173 w 679"/>
                    <a:gd name="T35" fmla="*/ 4 h 1365"/>
                    <a:gd name="T36" fmla="*/ 18 w 679"/>
                    <a:gd name="T37" fmla="*/ 39 h 1365"/>
                    <a:gd name="T38" fmla="*/ 52 w 679"/>
                    <a:gd name="T39" fmla="*/ 35 h 1365"/>
                    <a:gd name="T40" fmla="*/ 105 w 679"/>
                    <a:gd name="T41" fmla="*/ 35 h 1365"/>
                    <a:gd name="T42" fmla="*/ 160 w 679"/>
                    <a:gd name="T43" fmla="*/ 44 h 1365"/>
                    <a:gd name="T44" fmla="*/ 213 w 679"/>
                    <a:gd name="T45" fmla="*/ 61 h 1365"/>
                    <a:gd name="T46" fmla="*/ 261 w 679"/>
                    <a:gd name="T47" fmla="*/ 84 h 1365"/>
                    <a:gd name="T48" fmla="*/ 312 w 679"/>
                    <a:gd name="T49" fmla="*/ 117 h 1365"/>
                    <a:gd name="T50" fmla="*/ 369 w 679"/>
                    <a:gd name="T51" fmla="*/ 167 h 1365"/>
                    <a:gd name="T52" fmla="*/ 417 w 679"/>
                    <a:gd name="T53" fmla="*/ 224 h 1365"/>
                    <a:gd name="T54" fmla="*/ 449 w 679"/>
                    <a:gd name="T55" fmla="*/ 274 h 1365"/>
                    <a:gd name="T56" fmla="*/ 478 w 679"/>
                    <a:gd name="T57" fmla="*/ 332 h 1365"/>
                    <a:gd name="T58" fmla="*/ 500 w 679"/>
                    <a:gd name="T59" fmla="*/ 390 h 1365"/>
                    <a:gd name="T60" fmla="*/ 516 w 679"/>
                    <a:gd name="T61" fmla="*/ 450 h 1365"/>
                    <a:gd name="T62" fmla="*/ 525 w 679"/>
                    <a:gd name="T63" fmla="*/ 504 h 1365"/>
                    <a:gd name="T64" fmla="*/ 528 w 679"/>
                    <a:gd name="T65" fmla="*/ 579 h 1365"/>
                    <a:gd name="T66" fmla="*/ 525 w 679"/>
                    <a:gd name="T67" fmla="*/ 614 h 1365"/>
                    <a:gd name="T68" fmla="*/ 512 w 679"/>
                    <a:gd name="T69" fmla="*/ 680 h 1365"/>
                    <a:gd name="T70" fmla="*/ 495 w 679"/>
                    <a:gd name="T71" fmla="*/ 734 h 1365"/>
                    <a:gd name="T72" fmla="*/ 468 w 679"/>
                    <a:gd name="T73" fmla="*/ 803 h 1365"/>
                    <a:gd name="T74" fmla="*/ 433 w 679"/>
                    <a:gd name="T75" fmla="*/ 878 h 1365"/>
                    <a:gd name="T76" fmla="*/ 394 w 679"/>
                    <a:gd name="T77" fmla="*/ 953 h 1365"/>
                    <a:gd name="T78" fmla="*/ 352 w 679"/>
                    <a:gd name="T79" fmla="*/ 1024 h 1365"/>
                    <a:gd name="T80" fmla="*/ 277 w 679"/>
                    <a:gd name="T81" fmla="*/ 1144 h 1365"/>
                    <a:gd name="T82" fmla="*/ 247 w 679"/>
                    <a:gd name="T83" fmla="*/ 1189 h 1365"/>
                    <a:gd name="T84" fmla="*/ 209 w 679"/>
                    <a:gd name="T85" fmla="*/ 1243 h 1365"/>
                    <a:gd name="T86" fmla="*/ 172 w 679"/>
                    <a:gd name="T87" fmla="*/ 1294 h 1365"/>
                    <a:gd name="T88" fmla="*/ 145 w 679"/>
                    <a:gd name="T89" fmla="*/ 1329 h 1365"/>
                    <a:gd name="T90" fmla="*/ 130 w 679"/>
                    <a:gd name="T91" fmla="*/ 1349 h 1365"/>
                    <a:gd name="T92" fmla="*/ 268 w 679"/>
                    <a:gd name="T93" fmla="*/ 1331 h 1365"/>
                    <a:gd name="T94" fmla="*/ 287 w 679"/>
                    <a:gd name="T95" fmla="*/ 1306 h 1365"/>
                    <a:gd name="T96" fmla="*/ 304 w 679"/>
                    <a:gd name="T97" fmla="*/ 1284 h 1365"/>
                    <a:gd name="T98" fmla="*/ 334 w 679"/>
                    <a:gd name="T99" fmla="*/ 1244 h 1365"/>
                    <a:gd name="T100" fmla="*/ 359 w 679"/>
                    <a:gd name="T101" fmla="*/ 1209 h 1365"/>
                    <a:gd name="T102" fmla="*/ 397 w 679"/>
                    <a:gd name="T103" fmla="*/ 1155 h 1365"/>
                    <a:gd name="T104" fmla="*/ 427 w 679"/>
                    <a:gd name="T105" fmla="*/ 1111 h 1365"/>
                    <a:gd name="T106" fmla="*/ 479 w 679"/>
                    <a:gd name="T107" fmla="*/ 1030 h 1365"/>
                    <a:gd name="T108" fmla="*/ 529 w 679"/>
                    <a:gd name="T109" fmla="*/ 947 h 1365"/>
                    <a:gd name="T110" fmla="*/ 570 w 679"/>
                    <a:gd name="T111" fmla="*/ 871 h 1365"/>
                    <a:gd name="T112" fmla="*/ 602 w 679"/>
                    <a:gd name="T113" fmla="*/ 807 h 1365"/>
                    <a:gd name="T114" fmla="*/ 629 w 679"/>
                    <a:gd name="T115" fmla="*/ 746 h 1365"/>
                    <a:gd name="T116" fmla="*/ 646 w 679"/>
                    <a:gd name="T117" fmla="*/ 701 h 1365"/>
                    <a:gd name="T118" fmla="*/ 662 w 679"/>
                    <a:gd name="T119" fmla="*/ 649 h 1365"/>
                    <a:gd name="T120" fmla="*/ 669 w 679"/>
                    <a:gd name="T121" fmla="*/ 618 h 1365"/>
                    <a:gd name="T122" fmla="*/ 676 w 679"/>
                    <a:gd name="T123" fmla="*/ 578 h 1365"/>
                    <a:gd name="T124" fmla="*/ 679 w 679"/>
                    <a:gd name="T125" fmla="*/ 548 h 13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679" h="1365">
                      <a:moveTo>
                        <a:pt x="679" y="529"/>
                      </a:moveTo>
                      <a:cubicBezTo>
                        <a:pt x="679" y="527"/>
                        <a:pt x="679" y="525"/>
                        <a:pt x="679" y="523"/>
                      </a:cubicBezTo>
                      <a:cubicBezTo>
                        <a:pt x="679" y="516"/>
                        <a:pt x="678" y="509"/>
                        <a:pt x="678" y="502"/>
                      </a:cubicBezTo>
                      <a:cubicBezTo>
                        <a:pt x="678" y="501"/>
                        <a:pt x="678" y="500"/>
                        <a:pt x="678" y="499"/>
                      </a:cubicBezTo>
                      <a:cubicBezTo>
                        <a:pt x="678" y="497"/>
                        <a:pt x="678" y="495"/>
                        <a:pt x="677" y="493"/>
                      </a:cubicBezTo>
                      <a:cubicBezTo>
                        <a:pt x="677" y="485"/>
                        <a:pt x="676" y="478"/>
                        <a:pt x="675" y="470"/>
                      </a:cubicBezTo>
                      <a:cubicBezTo>
                        <a:pt x="675" y="468"/>
                        <a:pt x="675" y="467"/>
                        <a:pt x="675" y="465"/>
                      </a:cubicBezTo>
                      <a:cubicBezTo>
                        <a:pt x="675" y="463"/>
                        <a:pt x="674" y="461"/>
                        <a:pt x="674" y="460"/>
                      </a:cubicBezTo>
                      <a:cubicBezTo>
                        <a:pt x="674" y="457"/>
                        <a:pt x="673" y="455"/>
                        <a:pt x="673" y="452"/>
                      </a:cubicBezTo>
                      <a:cubicBezTo>
                        <a:pt x="672" y="447"/>
                        <a:pt x="671" y="442"/>
                        <a:pt x="670" y="436"/>
                      </a:cubicBezTo>
                      <a:cubicBezTo>
                        <a:pt x="670" y="434"/>
                        <a:pt x="670" y="432"/>
                        <a:pt x="669" y="429"/>
                      </a:cubicBezTo>
                      <a:cubicBezTo>
                        <a:pt x="669" y="428"/>
                        <a:pt x="669" y="427"/>
                        <a:pt x="669" y="426"/>
                      </a:cubicBezTo>
                      <a:cubicBezTo>
                        <a:pt x="668" y="423"/>
                        <a:pt x="667" y="420"/>
                        <a:pt x="667" y="417"/>
                      </a:cubicBezTo>
                      <a:cubicBezTo>
                        <a:pt x="666" y="413"/>
                        <a:pt x="665" y="409"/>
                        <a:pt x="664" y="405"/>
                      </a:cubicBezTo>
                      <a:cubicBezTo>
                        <a:pt x="663" y="401"/>
                        <a:pt x="662" y="397"/>
                        <a:pt x="661" y="393"/>
                      </a:cubicBezTo>
                      <a:cubicBezTo>
                        <a:pt x="660" y="389"/>
                        <a:pt x="659" y="385"/>
                        <a:pt x="658" y="381"/>
                      </a:cubicBezTo>
                      <a:cubicBezTo>
                        <a:pt x="658" y="380"/>
                        <a:pt x="658" y="379"/>
                        <a:pt x="658" y="378"/>
                      </a:cubicBezTo>
                      <a:cubicBezTo>
                        <a:pt x="657" y="376"/>
                        <a:pt x="656" y="373"/>
                        <a:pt x="655" y="370"/>
                      </a:cubicBezTo>
                      <a:cubicBezTo>
                        <a:pt x="654" y="366"/>
                        <a:pt x="652" y="361"/>
                        <a:pt x="651" y="356"/>
                      </a:cubicBezTo>
                      <a:cubicBezTo>
                        <a:pt x="650" y="352"/>
                        <a:pt x="649" y="349"/>
                        <a:pt x="647" y="346"/>
                      </a:cubicBezTo>
                      <a:cubicBezTo>
                        <a:pt x="646" y="341"/>
                        <a:pt x="644" y="336"/>
                        <a:pt x="643" y="332"/>
                      </a:cubicBezTo>
                      <a:cubicBezTo>
                        <a:pt x="641" y="328"/>
                        <a:pt x="640" y="325"/>
                        <a:pt x="639" y="321"/>
                      </a:cubicBezTo>
                      <a:cubicBezTo>
                        <a:pt x="637" y="317"/>
                        <a:pt x="635" y="313"/>
                        <a:pt x="633" y="308"/>
                      </a:cubicBezTo>
                      <a:cubicBezTo>
                        <a:pt x="632" y="305"/>
                        <a:pt x="631" y="301"/>
                        <a:pt x="629" y="298"/>
                      </a:cubicBezTo>
                      <a:cubicBezTo>
                        <a:pt x="627" y="294"/>
                        <a:pt x="625" y="289"/>
                        <a:pt x="623" y="285"/>
                      </a:cubicBezTo>
                      <a:cubicBezTo>
                        <a:pt x="622" y="282"/>
                        <a:pt x="620" y="278"/>
                        <a:pt x="619" y="275"/>
                      </a:cubicBezTo>
                      <a:cubicBezTo>
                        <a:pt x="616" y="271"/>
                        <a:pt x="614" y="267"/>
                        <a:pt x="612" y="262"/>
                      </a:cubicBezTo>
                      <a:cubicBezTo>
                        <a:pt x="610" y="259"/>
                        <a:pt x="609" y="256"/>
                        <a:pt x="607" y="253"/>
                      </a:cubicBezTo>
                      <a:cubicBezTo>
                        <a:pt x="605" y="249"/>
                        <a:pt x="602" y="245"/>
                        <a:pt x="600" y="240"/>
                      </a:cubicBezTo>
                      <a:cubicBezTo>
                        <a:pt x="598" y="237"/>
                        <a:pt x="597" y="234"/>
                        <a:pt x="595" y="231"/>
                      </a:cubicBezTo>
                      <a:cubicBezTo>
                        <a:pt x="592" y="227"/>
                        <a:pt x="590" y="223"/>
                        <a:pt x="587" y="219"/>
                      </a:cubicBezTo>
                      <a:cubicBezTo>
                        <a:pt x="585" y="216"/>
                        <a:pt x="583" y="213"/>
                        <a:pt x="582" y="211"/>
                      </a:cubicBezTo>
                      <a:cubicBezTo>
                        <a:pt x="579" y="206"/>
                        <a:pt x="575" y="201"/>
                        <a:pt x="572" y="197"/>
                      </a:cubicBezTo>
                      <a:cubicBezTo>
                        <a:pt x="571" y="195"/>
                        <a:pt x="570" y="193"/>
                        <a:pt x="568" y="191"/>
                      </a:cubicBezTo>
                      <a:cubicBezTo>
                        <a:pt x="568" y="191"/>
                        <a:pt x="568" y="191"/>
                        <a:pt x="568" y="191"/>
                      </a:cubicBezTo>
                      <a:cubicBezTo>
                        <a:pt x="564" y="185"/>
                        <a:pt x="560" y="180"/>
                        <a:pt x="555" y="174"/>
                      </a:cubicBezTo>
                      <a:cubicBezTo>
                        <a:pt x="555" y="173"/>
                        <a:pt x="554" y="173"/>
                        <a:pt x="553" y="172"/>
                      </a:cubicBezTo>
                      <a:cubicBezTo>
                        <a:pt x="548" y="165"/>
                        <a:pt x="543" y="159"/>
                        <a:pt x="538" y="153"/>
                      </a:cubicBezTo>
                      <a:cubicBezTo>
                        <a:pt x="538" y="153"/>
                        <a:pt x="538" y="153"/>
                        <a:pt x="538" y="153"/>
                      </a:cubicBezTo>
                      <a:cubicBezTo>
                        <a:pt x="533" y="148"/>
                        <a:pt x="529" y="143"/>
                        <a:pt x="524" y="138"/>
                      </a:cubicBezTo>
                      <a:cubicBezTo>
                        <a:pt x="523" y="137"/>
                        <a:pt x="521" y="135"/>
                        <a:pt x="520" y="134"/>
                      </a:cubicBezTo>
                      <a:cubicBezTo>
                        <a:pt x="517" y="131"/>
                        <a:pt x="515" y="128"/>
                        <a:pt x="512" y="126"/>
                      </a:cubicBezTo>
                      <a:cubicBezTo>
                        <a:pt x="512" y="125"/>
                        <a:pt x="511" y="125"/>
                        <a:pt x="510" y="124"/>
                      </a:cubicBezTo>
                      <a:cubicBezTo>
                        <a:pt x="504" y="118"/>
                        <a:pt x="497" y="111"/>
                        <a:pt x="490" y="105"/>
                      </a:cubicBezTo>
                      <a:cubicBezTo>
                        <a:pt x="490" y="105"/>
                        <a:pt x="489" y="105"/>
                        <a:pt x="489" y="104"/>
                      </a:cubicBezTo>
                      <a:cubicBezTo>
                        <a:pt x="488" y="104"/>
                        <a:pt x="487" y="103"/>
                        <a:pt x="486" y="102"/>
                      </a:cubicBezTo>
                      <a:cubicBezTo>
                        <a:pt x="481" y="97"/>
                        <a:pt x="475" y="93"/>
                        <a:pt x="470" y="89"/>
                      </a:cubicBezTo>
                      <a:cubicBezTo>
                        <a:pt x="469" y="88"/>
                        <a:pt x="468" y="87"/>
                        <a:pt x="467" y="87"/>
                      </a:cubicBezTo>
                      <a:cubicBezTo>
                        <a:pt x="466" y="85"/>
                        <a:pt x="464" y="84"/>
                        <a:pt x="463" y="83"/>
                      </a:cubicBezTo>
                      <a:cubicBezTo>
                        <a:pt x="459" y="80"/>
                        <a:pt x="455" y="77"/>
                        <a:pt x="450" y="74"/>
                      </a:cubicBezTo>
                      <a:cubicBezTo>
                        <a:pt x="449" y="73"/>
                        <a:pt x="448" y="72"/>
                        <a:pt x="446" y="71"/>
                      </a:cubicBezTo>
                      <a:cubicBezTo>
                        <a:pt x="445" y="70"/>
                        <a:pt x="444" y="70"/>
                        <a:pt x="442" y="69"/>
                      </a:cubicBezTo>
                      <a:cubicBezTo>
                        <a:pt x="439" y="66"/>
                        <a:pt x="435" y="64"/>
                        <a:pt x="431" y="62"/>
                      </a:cubicBezTo>
                      <a:cubicBezTo>
                        <a:pt x="429" y="60"/>
                        <a:pt x="428" y="59"/>
                        <a:pt x="426" y="58"/>
                      </a:cubicBezTo>
                      <a:cubicBezTo>
                        <a:pt x="425" y="58"/>
                        <a:pt x="424" y="57"/>
                        <a:pt x="423" y="56"/>
                      </a:cubicBezTo>
                      <a:cubicBezTo>
                        <a:pt x="419" y="54"/>
                        <a:pt x="416" y="52"/>
                        <a:pt x="412" y="50"/>
                      </a:cubicBezTo>
                      <a:cubicBezTo>
                        <a:pt x="410" y="49"/>
                        <a:pt x="408" y="48"/>
                        <a:pt x="406" y="47"/>
                      </a:cubicBezTo>
                      <a:cubicBezTo>
                        <a:pt x="405" y="46"/>
                        <a:pt x="404" y="46"/>
                        <a:pt x="403" y="45"/>
                      </a:cubicBezTo>
                      <a:cubicBezTo>
                        <a:pt x="400" y="43"/>
                        <a:pt x="396" y="42"/>
                        <a:pt x="392" y="40"/>
                      </a:cubicBezTo>
                      <a:cubicBezTo>
                        <a:pt x="390" y="39"/>
                        <a:pt x="388" y="38"/>
                        <a:pt x="386" y="37"/>
                      </a:cubicBezTo>
                      <a:cubicBezTo>
                        <a:pt x="385" y="36"/>
                        <a:pt x="384" y="36"/>
                        <a:pt x="383" y="36"/>
                      </a:cubicBezTo>
                      <a:cubicBezTo>
                        <a:pt x="380" y="34"/>
                        <a:pt x="376" y="33"/>
                        <a:pt x="373" y="31"/>
                      </a:cubicBezTo>
                      <a:cubicBezTo>
                        <a:pt x="370" y="30"/>
                        <a:pt x="368" y="29"/>
                        <a:pt x="366" y="28"/>
                      </a:cubicBezTo>
                      <a:cubicBezTo>
                        <a:pt x="365" y="28"/>
                        <a:pt x="364" y="27"/>
                        <a:pt x="363" y="27"/>
                      </a:cubicBezTo>
                      <a:cubicBezTo>
                        <a:pt x="360" y="26"/>
                        <a:pt x="356" y="24"/>
                        <a:pt x="353" y="23"/>
                      </a:cubicBezTo>
                      <a:cubicBezTo>
                        <a:pt x="350" y="22"/>
                        <a:pt x="348" y="21"/>
                        <a:pt x="345" y="20"/>
                      </a:cubicBezTo>
                      <a:cubicBezTo>
                        <a:pt x="344" y="20"/>
                        <a:pt x="344" y="20"/>
                        <a:pt x="343" y="20"/>
                      </a:cubicBezTo>
                      <a:cubicBezTo>
                        <a:pt x="339" y="18"/>
                        <a:pt x="336" y="17"/>
                        <a:pt x="332" y="16"/>
                      </a:cubicBezTo>
                      <a:cubicBezTo>
                        <a:pt x="330" y="16"/>
                        <a:pt x="327" y="15"/>
                        <a:pt x="324" y="14"/>
                      </a:cubicBezTo>
                      <a:cubicBezTo>
                        <a:pt x="324" y="14"/>
                        <a:pt x="323" y="14"/>
                        <a:pt x="322" y="13"/>
                      </a:cubicBezTo>
                      <a:cubicBezTo>
                        <a:pt x="318" y="12"/>
                        <a:pt x="314" y="11"/>
                        <a:pt x="310" y="10"/>
                      </a:cubicBezTo>
                      <a:cubicBezTo>
                        <a:pt x="308" y="10"/>
                        <a:pt x="305" y="9"/>
                        <a:pt x="303" y="9"/>
                      </a:cubicBezTo>
                      <a:cubicBezTo>
                        <a:pt x="302" y="8"/>
                        <a:pt x="301" y="8"/>
                        <a:pt x="301" y="8"/>
                      </a:cubicBezTo>
                      <a:cubicBezTo>
                        <a:pt x="296" y="7"/>
                        <a:pt x="292" y="7"/>
                        <a:pt x="287" y="6"/>
                      </a:cubicBezTo>
                      <a:cubicBezTo>
                        <a:pt x="285" y="5"/>
                        <a:pt x="282" y="5"/>
                        <a:pt x="280" y="4"/>
                      </a:cubicBezTo>
                      <a:cubicBezTo>
                        <a:pt x="280" y="4"/>
                        <a:pt x="279" y="4"/>
                        <a:pt x="279" y="4"/>
                      </a:cubicBezTo>
                      <a:cubicBezTo>
                        <a:pt x="272" y="3"/>
                        <a:pt x="266" y="3"/>
                        <a:pt x="259" y="2"/>
                      </a:cubicBezTo>
                      <a:cubicBezTo>
                        <a:pt x="258" y="2"/>
                        <a:pt x="257" y="2"/>
                        <a:pt x="256" y="2"/>
                      </a:cubicBezTo>
                      <a:cubicBezTo>
                        <a:pt x="256" y="2"/>
                        <a:pt x="256" y="2"/>
                        <a:pt x="256" y="2"/>
                      </a:cubicBezTo>
                      <a:cubicBezTo>
                        <a:pt x="248" y="1"/>
                        <a:pt x="240" y="1"/>
                        <a:pt x="231" y="0"/>
                      </a:cubicBezTo>
                      <a:cubicBezTo>
                        <a:pt x="231" y="0"/>
                        <a:pt x="231" y="0"/>
                        <a:pt x="230" y="0"/>
                      </a:cubicBezTo>
                      <a:cubicBezTo>
                        <a:pt x="230" y="0"/>
                        <a:pt x="230" y="0"/>
                        <a:pt x="230" y="0"/>
                      </a:cubicBezTo>
                      <a:cubicBezTo>
                        <a:pt x="227" y="0"/>
                        <a:pt x="224" y="0"/>
                        <a:pt x="220" y="0"/>
                      </a:cubicBezTo>
                      <a:cubicBezTo>
                        <a:pt x="219" y="0"/>
                        <a:pt x="217" y="0"/>
                        <a:pt x="216" y="1"/>
                      </a:cubicBezTo>
                      <a:cubicBezTo>
                        <a:pt x="211" y="1"/>
                        <a:pt x="207" y="1"/>
                        <a:pt x="203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197" y="1"/>
                        <a:pt x="193" y="2"/>
                        <a:pt x="188" y="2"/>
                      </a:cubicBezTo>
                      <a:cubicBezTo>
                        <a:pt x="186" y="3"/>
                        <a:pt x="185" y="3"/>
                        <a:pt x="183" y="3"/>
                      </a:cubicBezTo>
                      <a:cubicBezTo>
                        <a:pt x="180" y="3"/>
                        <a:pt x="176" y="4"/>
                        <a:pt x="173" y="4"/>
                      </a:cubicBezTo>
                      <a:cubicBezTo>
                        <a:pt x="172" y="5"/>
                        <a:pt x="172" y="5"/>
                        <a:pt x="171" y="5"/>
                      </a:cubicBezTo>
                      <a:cubicBezTo>
                        <a:pt x="170" y="5"/>
                        <a:pt x="169" y="5"/>
                        <a:pt x="169" y="5"/>
                      </a:cubicBezTo>
                      <a:cubicBezTo>
                        <a:pt x="163" y="6"/>
                        <a:pt x="157" y="7"/>
                        <a:pt x="151" y="9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6" y="41"/>
                        <a:pt x="12" y="40"/>
                        <a:pt x="18" y="39"/>
                      </a:cubicBezTo>
                      <a:cubicBezTo>
                        <a:pt x="19" y="39"/>
                        <a:pt x="21" y="38"/>
                        <a:pt x="23" y="38"/>
                      </a:cubicBezTo>
                      <a:cubicBezTo>
                        <a:pt x="26" y="38"/>
                        <a:pt x="29" y="37"/>
                        <a:pt x="33" y="37"/>
                      </a:cubicBezTo>
                      <a:cubicBezTo>
                        <a:pt x="34" y="37"/>
                        <a:pt x="36" y="36"/>
                        <a:pt x="37" y="36"/>
                      </a:cubicBezTo>
                      <a:cubicBezTo>
                        <a:pt x="42" y="36"/>
                        <a:pt x="47" y="35"/>
                        <a:pt x="52" y="35"/>
                      </a:cubicBezTo>
                      <a:cubicBezTo>
                        <a:pt x="52" y="35"/>
                        <a:pt x="52" y="35"/>
                        <a:pt x="52" y="35"/>
                      </a:cubicBezTo>
                      <a:cubicBezTo>
                        <a:pt x="57" y="35"/>
                        <a:pt x="61" y="34"/>
                        <a:pt x="65" y="34"/>
                      </a:cubicBezTo>
                      <a:cubicBezTo>
                        <a:pt x="67" y="34"/>
                        <a:pt x="68" y="34"/>
                        <a:pt x="70" y="34"/>
                      </a:cubicBezTo>
                      <a:cubicBezTo>
                        <a:pt x="73" y="34"/>
                        <a:pt x="76" y="34"/>
                        <a:pt x="79" y="34"/>
                      </a:cubicBezTo>
                      <a:cubicBezTo>
                        <a:pt x="80" y="34"/>
                        <a:pt x="80" y="34"/>
                        <a:pt x="81" y="34"/>
                      </a:cubicBezTo>
                      <a:cubicBezTo>
                        <a:pt x="89" y="34"/>
                        <a:pt x="97" y="35"/>
                        <a:pt x="105" y="35"/>
                      </a:cubicBezTo>
                      <a:cubicBezTo>
                        <a:pt x="106" y="35"/>
                        <a:pt x="107" y="36"/>
                        <a:pt x="109" y="36"/>
                      </a:cubicBezTo>
                      <a:cubicBezTo>
                        <a:pt x="115" y="36"/>
                        <a:pt x="122" y="37"/>
                        <a:pt x="128" y="38"/>
                      </a:cubicBezTo>
                      <a:cubicBezTo>
                        <a:pt x="131" y="38"/>
                        <a:pt x="134" y="39"/>
                        <a:pt x="137" y="39"/>
                      </a:cubicBezTo>
                      <a:cubicBezTo>
                        <a:pt x="141" y="40"/>
                        <a:pt x="146" y="41"/>
                        <a:pt x="150" y="42"/>
                      </a:cubicBezTo>
                      <a:cubicBezTo>
                        <a:pt x="153" y="43"/>
                        <a:pt x="157" y="43"/>
                        <a:pt x="160" y="44"/>
                      </a:cubicBezTo>
                      <a:cubicBezTo>
                        <a:pt x="164" y="45"/>
                        <a:pt x="168" y="46"/>
                        <a:pt x="171" y="47"/>
                      </a:cubicBezTo>
                      <a:cubicBezTo>
                        <a:pt x="175" y="48"/>
                        <a:pt x="178" y="49"/>
                        <a:pt x="182" y="50"/>
                      </a:cubicBezTo>
                      <a:cubicBezTo>
                        <a:pt x="185" y="51"/>
                        <a:pt x="189" y="52"/>
                        <a:pt x="192" y="53"/>
                      </a:cubicBezTo>
                      <a:cubicBezTo>
                        <a:pt x="195" y="54"/>
                        <a:pt x="199" y="56"/>
                        <a:pt x="202" y="57"/>
                      </a:cubicBezTo>
                      <a:cubicBezTo>
                        <a:pt x="206" y="58"/>
                        <a:pt x="209" y="59"/>
                        <a:pt x="213" y="61"/>
                      </a:cubicBezTo>
                      <a:cubicBezTo>
                        <a:pt x="216" y="62"/>
                        <a:pt x="219" y="63"/>
                        <a:pt x="222" y="65"/>
                      </a:cubicBezTo>
                      <a:cubicBezTo>
                        <a:pt x="226" y="66"/>
                        <a:pt x="229" y="68"/>
                        <a:pt x="233" y="69"/>
                      </a:cubicBezTo>
                      <a:cubicBezTo>
                        <a:pt x="236" y="71"/>
                        <a:pt x="239" y="72"/>
                        <a:pt x="242" y="74"/>
                      </a:cubicBezTo>
                      <a:cubicBezTo>
                        <a:pt x="245" y="75"/>
                        <a:pt x="249" y="77"/>
                        <a:pt x="252" y="79"/>
                      </a:cubicBezTo>
                      <a:cubicBezTo>
                        <a:pt x="255" y="81"/>
                        <a:pt x="258" y="82"/>
                        <a:pt x="261" y="84"/>
                      </a:cubicBezTo>
                      <a:cubicBezTo>
                        <a:pt x="265" y="86"/>
                        <a:pt x="269" y="88"/>
                        <a:pt x="272" y="90"/>
                      </a:cubicBezTo>
                      <a:cubicBezTo>
                        <a:pt x="275" y="92"/>
                        <a:pt x="278" y="93"/>
                        <a:pt x="281" y="95"/>
                      </a:cubicBezTo>
                      <a:cubicBezTo>
                        <a:pt x="284" y="98"/>
                        <a:pt x="288" y="100"/>
                        <a:pt x="292" y="102"/>
                      </a:cubicBezTo>
                      <a:cubicBezTo>
                        <a:pt x="294" y="104"/>
                        <a:pt x="297" y="106"/>
                        <a:pt x="300" y="108"/>
                      </a:cubicBezTo>
                      <a:cubicBezTo>
                        <a:pt x="304" y="111"/>
                        <a:pt x="308" y="114"/>
                        <a:pt x="312" y="117"/>
                      </a:cubicBezTo>
                      <a:cubicBezTo>
                        <a:pt x="315" y="119"/>
                        <a:pt x="317" y="121"/>
                        <a:pt x="319" y="122"/>
                      </a:cubicBezTo>
                      <a:cubicBezTo>
                        <a:pt x="325" y="127"/>
                        <a:pt x="330" y="131"/>
                        <a:pt x="335" y="136"/>
                      </a:cubicBezTo>
                      <a:cubicBezTo>
                        <a:pt x="337" y="137"/>
                        <a:pt x="338" y="138"/>
                        <a:pt x="339" y="139"/>
                      </a:cubicBezTo>
                      <a:cubicBezTo>
                        <a:pt x="346" y="145"/>
                        <a:pt x="353" y="151"/>
                        <a:pt x="360" y="158"/>
                      </a:cubicBezTo>
                      <a:cubicBezTo>
                        <a:pt x="363" y="161"/>
                        <a:pt x="366" y="164"/>
                        <a:pt x="369" y="167"/>
                      </a:cubicBezTo>
                      <a:cubicBezTo>
                        <a:pt x="371" y="169"/>
                        <a:pt x="372" y="170"/>
                        <a:pt x="374" y="172"/>
                      </a:cubicBezTo>
                      <a:cubicBezTo>
                        <a:pt x="378" y="177"/>
                        <a:pt x="383" y="182"/>
                        <a:pt x="388" y="187"/>
                      </a:cubicBezTo>
                      <a:cubicBezTo>
                        <a:pt x="393" y="193"/>
                        <a:pt x="398" y="199"/>
                        <a:pt x="403" y="205"/>
                      </a:cubicBezTo>
                      <a:cubicBezTo>
                        <a:pt x="403" y="206"/>
                        <a:pt x="404" y="207"/>
                        <a:pt x="405" y="208"/>
                      </a:cubicBezTo>
                      <a:cubicBezTo>
                        <a:pt x="409" y="213"/>
                        <a:pt x="413" y="219"/>
                        <a:pt x="417" y="224"/>
                      </a:cubicBezTo>
                      <a:cubicBezTo>
                        <a:pt x="419" y="226"/>
                        <a:pt x="420" y="228"/>
                        <a:pt x="422" y="230"/>
                      </a:cubicBezTo>
                      <a:cubicBezTo>
                        <a:pt x="425" y="235"/>
                        <a:pt x="428" y="240"/>
                        <a:pt x="431" y="244"/>
                      </a:cubicBezTo>
                      <a:cubicBezTo>
                        <a:pt x="433" y="247"/>
                        <a:pt x="435" y="250"/>
                        <a:pt x="436" y="252"/>
                      </a:cubicBezTo>
                      <a:cubicBezTo>
                        <a:pt x="439" y="257"/>
                        <a:pt x="442" y="261"/>
                        <a:pt x="444" y="265"/>
                      </a:cubicBezTo>
                      <a:cubicBezTo>
                        <a:pt x="446" y="268"/>
                        <a:pt x="448" y="271"/>
                        <a:pt x="449" y="274"/>
                      </a:cubicBezTo>
                      <a:cubicBezTo>
                        <a:pt x="452" y="278"/>
                        <a:pt x="454" y="282"/>
                        <a:pt x="456" y="287"/>
                      </a:cubicBezTo>
                      <a:cubicBezTo>
                        <a:pt x="458" y="290"/>
                        <a:pt x="460" y="293"/>
                        <a:pt x="461" y="296"/>
                      </a:cubicBezTo>
                      <a:cubicBezTo>
                        <a:pt x="464" y="300"/>
                        <a:pt x="466" y="305"/>
                        <a:pt x="468" y="309"/>
                      </a:cubicBezTo>
                      <a:cubicBezTo>
                        <a:pt x="470" y="312"/>
                        <a:pt x="471" y="315"/>
                        <a:pt x="473" y="319"/>
                      </a:cubicBezTo>
                      <a:cubicBezTo>
                        <a:pt x="475" y="323"/>
                        <a:pt x="477" y="327"/>
                        <a:pt x="478" y="332"/>
                      </a:cubicBezTo>
                      <a:cubicBezTo>
                        <a:pt x="480" y="335"/>
                        <a:pt x="481" y="338"/>
                        <a:pt x="483" y="342"/>
                      </a:cubicBezTo>
                      <a:cubicBezTo>
                        <a:pt x="485" y="346"/>
                        <a:pt x="486" y="351"/>
                        <a:pt x="488" y="355"/>
                      </a:cubicBezTo>
                      <a:cubicBezTo>
                        <a:pt x="489" y="359"/>
                        <a:pt x="491" y="362"/>
                        <a:pt x="492" y="365"/>
                      </a:cubicBezTo>
                      <a:cubicBezTo>
                        <a:pt x="494" y="370"/>
                        <a:pt x="495" y="375"/>
                        <a:pt x="497" y="379"/>
                      </a:cubicBezTo>
                      <a:cubicBezTo>
                        <a:pt x="498" y="383"/>
                        <a:pt x="499" y="386"/>
                        <a:pt x="500" y="390"/>
                      </a:cubicBezTo>
                      <a:cubicBezTo>
                        <a:pt x="502" y="394"/>
                        <a:pt x="503" y="399"/>
                        <a:pt x="505" y="404"/>
                      </a:cubicBezTo>
                      <a:cubicBezTo>
                        <a:pt x="506" y="408"/>
                        <a:pt x="507" y="411"/>
                        <a:pt x="508" y="414"/>
                      </a:cubicBezTo>
                      <a:cubicBezTo>
                        <a:pt x="509" y="418"/>
                        <a:pt x="510" y="422"/>
                        <a:pt x="511" y="426"/>
                      </a:cubicBezTo>
                      <a:cubicBezTo>
                        <a:pt x="512" y="430"/>
                        <a:pt x="513" y="434"/>
                        <a:pt x="514" y="438"/>
                      </a:cubicBezTo>
                      <a:cubicBezTo>
                        <a:pt x="514" y="442"/>
                        <a:pt x="515" y="446"/>
                        <a:pt x="516" y="450"/>
                      </a:cubicBezTo>
                      <a:cubicBezTo>
                        <a:pt x="517" y="454"/>
                        <a:pt x="518" y="459"/>
                        <a:pt x="519" y="463"/>
                      </a:cubicBezTo>
                      <a:cubicBezTo>
                        <a:pt x="519" y="465"/>
                        <a:pt x="519" y="468"/>
                        <a:pt x="520" y="470"/>
                      </a:cubicBezTo>
                      <a:cubicBezTo>
                        <a:pt x="521" y="475"/>
                        <a:pt x="522" y="481"/>
                        <a:pt x="522" y="486"/>
                      </a:cubicBezTo>
                      <a:cubicBezTo>
                        <a:pt x="523" y="488"/>
                        <a:pt x="523" y="491"/>
                        <a:pt x="523" y="493"/>
                      </a:cubicBezTo>
                      <a:cubicBezTo>
                        <a:pt x="524" y="497"/>
                        <a:pt x="524" y="500"/>
                        <a:pt x="525" y="504"/>
                      </a:cubicBezTo>
                      <a:cubicBezTo>
                        <a:pt x="525" y="511"/>
                        <a:pt x="526" y="519"/>
                        <a:pt x="527" y="527"/>
                      </a:cubicBezTo>
                      <a:cubicBezTo>
                        <a:pt x="527" y="530"/>
                        <a:pt x="527" y="533"/>
                        <a:pt x="527" y="536"/>
                      </a:cubicBezTo>
                      <a:cubicBezTo>
                        <a:pt x="528" y="543"/>
                        <a:pt x="528" y="550"/>
                        <a:pt x="528" y="557"/>
                      </a:cubicBezTo>
                      <a:cubicBezTo>
                        <a:pt x="528" y="560"/>
                        <a:pt x="529" y="563"/>
                        <a:pt x="529" y="566"/>
                      </a:cubicBezTo>
                      <a:cubicBezTo>
                        <a:pt x="529" y="570"/>
                        <a:pt x="529" y="575"/>
                        <a:pt x="528" y="579"/>
                      </a:cubicBezTo>
                      <a:cubicBezTo>
                        <a:pt x="528" y="580"/>
                        <a:pt x="528" y="581"/>
                        <a:pt x="528" y="582"/>
                      </a:cubicBezTo>
                      <a:cubicBezTo>
                        <a:pt x="528" y="586"/>
                        <a:pt x="528" y="590"/>
                        <a:pt x="528" y="594"/>
                      </a:cubicBezTo>
                      <a:cubicBezTo>
                        <a:pt x="527" y="596"/>
                        <a:pt x="527" y="597"/>
                        <a:pt x="527" y="599"/>
                      </a:cubicBezTo>
                      <a:cubicBezTo>
                        <a:pt x="527" y="602"/>
                        <a:pt x="526" y="606"/>
                        <a:pt x="526" y="609"/>
                      </a:cubicBezTo>
                      <a:cubicBezTo>
                        <a:pt x="526" y="611"/>
                        <a:pt x="526" y="613"/>
                        <a:pt x="525" y="614"/>
                      </a:cubicBezTo>
                      <a:cubicBezTo>
                        <a:pt x="525" y="619"/>
                        <a:pt x="524" y="625"/>
                        <a:pt x="523" y="630"/>
                      </a:cubicBezTo>
                      <a:cubicBezTo>
                        <a:pt x="523" y="631"/>
                        <a:pt x="523" y="632"/>
                        <a:pt x="522" y="633"/>
                      </a:cubicBezTo>
                      <a:cubicBezTo>
                        <a:pt x="521" y="639"/>
                        <a:pt x="520" y="645"/>
                        <a:pt x="519" y="651"/>
                      </a:cubicBezTo>
                      <a:cubicBezTo>
                        <a:pt x="519" y="653"/>
                        <a:pt x="518" y="654"/>
                        <a:pt x="518" y="655"/>
                      </a:cubicBezTo>
                      <a:cubicBezTo>
                        <a:pt x="516" y="663"/>
                        <a:pt x="514" y="671"/>
                        <a:pt x="512" y="680"/>
                      </a:cubicBezTo>
                      <a:cubicBezTo>
                        <a:pt x="512" y="681"/>
                        <a:pt x="511" y="681"/>
                        <a:pt x="511" y="682"/>
                      </a:cubicBezTo>
                      <a:cubicBezTo>
                        <a:pt x="509" y="692"/>
                        <a:pt x="506" y="701"/>
                        <a:pt x="503" y="711"/>
                      </a:cubicBezTo>
                      <a:cubicBezTo>
                        <a:pt x="502" y="712"/>
                        <a:pt x="502" y="714"/>
                        <a:pt x="501" y="716"/>
                      </a:cubicBezTo>
                      <a:cubicBezTo>
                        <a:pt x="500" y="720"/>
                        <a:pt x="499" y="724"/>
                        <a:pt x="497" y="728"/>
                      </a:cubicBezTo>
                      <a:cubicBezTo>
                        <a:pt x="496" y="730"/>
                        <a:pt x="496" y="732"/>
                        <a:pt x="495" y="734"/>
                      </a:cubicBezTo>
                      <a:cubicBezTo>
                        <a:pt x="494" y="739"/>
                        <a:pt x="492" y="743"/>
                        <a:pt x="490" y="747"/>
                      </a:cubicBezTo>
                      <a:cubicBezTo>
                        <a:pt x="490" y="749"/>
                        <a:pt x="489" y="750"/>
                        <a:pt x="489" y="752"/>
                      </a:cubicBezTo>
                      <a:cubicBezTo>
                        <a:pt x="486" y="760"/>
                        <a:pt x="483" y="767"/>
                        <a:pt x="480" y="775"/>
                      </a:cubicBezTo>
                      <a:cubicBezTo>
                        <a:pt x="479" y="776"/>
                        <a:pt x="479" y="778"/>
                        <a:pt x="478" y="779"/>
                      </a:cubicBezTo>
                      <a:cubicBezTo>
                        <a:pt x="475" y="787"/>
                        <a:pt x="472" y="795"/>
                        <a:pt x="468" y="803"/>
                      </a:cubicBezTo>
                      <a:cubicBezTo>
                        <a:pt x="468" y="803"/>
                        <a:pt x="468" y="803"/>
                        <a:pt x="468" y="803"/>
                      </a:cubicBezTo>
                      <a:cubicBezTo>
                        <a:pt x="463" y="814"/>
                        <a:pt x="458" y="826"/>
                        <a:pt x="452" y="838"/>
                      </a:cubicBezTo>
                      <a:cubicBezTo>
                        <a:pt x="452" y="839"/>
                        <a:pt x="452" y="840"/>
                        <a:pt x="451" y="841"/>
                      </a:cubicBezTo>
                      <a:cubicBezTo>
                        <a:pt x="446" y="852"/>
                        <a:pt x="441" y="863"/>
                        <a:pt x="435" y="874"/>
                      </a:cubicBezTo>
                      <a:cubicBezTo>
                        <a:pt x="435" y="875"/>
                        <a:pt x="434" y="877"/>
                        <a:pt x="433" y="878"/>
                      </a:cubicBezTo>
                      <a:cubicBezTo>
                        <a:pt x="429" y="886"/>
                        <a:pt x="425" y="894"/>
                        <a:pt x="421" y="901"/>
                      </a:cubicBezTo>
                      <a:cubicBezTo>
                        <a:pt x="421" y="902"/>
                        <a:pt x="420" y="903"/>
                        <a:pt x="420" y="904"/>
                      </a:cubicBezTo>
                      <a:cubicBezTo>
                        <a:pt x="416" y="912"/>
                        <a:pt x="412" y="919"/>
                        <a:pt x="408" y="926"/>
                      </a:cubicBezTo>
                      <a:cubicBezTo>
                        <a:pt x="408" y="927"/>
                        <a:pt x="407" y="928"/>
                        <a:pt x="406" y="930"/>
                      </a:cubicBezTo>
                      <a:cubicBezTo>
                        <a:pt x="402" y="937"/>
                        <a:pt x="398" y="945"/>
                        <a:pt x="394" y="953"/>
                      </a:cubicBezTo>
                      <a:cubicBezTo>
                        <a:pt x="393" y="954"/>
                        <a:pt x="392" y="956"/>
                        <a:pt x="391" y="957"/>
                      </a:cubicBezTo>
                      <a:cubicBezTo>
                        <a:pt x="387" y="965"/>
                        <a:pt x="383" y="973"/>
                        <a:pt x="378" y="980"/>
                      </a:cubicBezTo>
                      <a:cubicBezTo>
                        <a:pt x="378" y="981"/>
                        <a:pt x="378" y="981"/>
                        <a:pt x="378" y="981"/>
                      </a:cubicBezTo>
                      <a:cubicBezTo>
                        <a:pt x="370" y="995"/>
                        <a:pt x="362" y="1009"/>
                        <a:pt x="354" y="1022"/>
                      </a:cubicBezTo>
                      <a:cubicBezTo>
                        <a:pt x="353" y="1023"/>
                        <a:pt x="353" y="1024"/>
                        <a:pt x="352" y="1024"/>
                      </a:cubicBezTo>
                      <a:cubicBezTo>
                        <a:pt x="344" y="1038"/>
                        <a:pt x="336" y="1051"/>
                        <a:pt x="328" y="1064"/>
                      </a:cubicBezTo>
                      <a:cubicBezTo>
                        <a:pt x="328" y="1065"/>
                        <a:pt x="327" y="1066"/>
                        <a:pt x="326" y="1067"/>
                      </a:cubicBezTo>
                      <a:cubicBezTo>
                        <a:pt x="318" y="1080"/>
                        <a:pt x="310" y="1093"/>
                        <a:pt x="302" y="1105"/>
                      </a:cubicBezTo>
                      <a:cubicBezTo>
                        <a:pt x="302" y="1106"/>
                        <a:pt x="301" y="1106"/>
                        <a:pt x="301" y="1107"/>
                      </a:cubicBezTo>
                      <a:cubicBezTo>
                        <a:pt x="293" y="1120"/>
                        <a:pt x="285" y="1132"/>
                        <a:pt x="277" y="1144"/>
                      </a:cubicBezTo>
                      <a:cubicBezTo>
                        <a:pt x="276" y="1144"/>
                        <a:pt x="276" y="1145"/>
                        <a:pt x="276" y="1145"/>
                      </a:cubicBezTo>
                      <a:cubicBezTo>
                        <a:pt x="272" y="1152"/>
                        <a:pt x="267" y="1158"/>
                        <a:pt x="263" y="1164"/>
                      </a:cubicBezTo>
                      <a:cubicBezTo>
                        <a:pt x="262" y="1166"/>
                        <a:pt x="261" y="1167"/>
                        <a:pt x="260" y="1168"/>
                      </a:cubicBezTo>
                      <a:cubicBezTo>
                        <a:pt x="256" y="1175"/>
                        <a:pt x="252" y="1181"/>
                        <a:pt x="248" y="1187"/>
                      </a:cubicBezTo>
                      <a:cubicBezTo>
                        <a:pt x="247" y="1187"/>
                        <a:pt x="247" y="1188"/>
                        <a:pt x="247" y="1189"/>
                      </a:cubicBezTo>
                      <a:cubicBezTo>
                        <a:pt x="243" y="1194"/>
                        <a:pt x="239" y="1199"/>
                        <a:pt x="235" y="1205"/>
                      </a:cubicBezTo>
                      <a:cubicBezTo>
                        <a:pt x="234" y="1206"/>
                        <a:pt x="234" y="1207"/>
                        <a:pt x="233" y="1208"/>
                      </a:cubicBezTo>
                      <a:cubicBezTo>
                        <a:pt x="229" y="1214"/>
                        <a:pt x="225" y="1220"/>
                        <a:pt x="221" y="1225"/>
                      </a:cubicBezTo>
                      <a:cubicBezTo>
                        <a:pt x="220" y="1226"/>
                        <a:pt x="220" y="1227"/>
                        <a:pt x="219" y="1228"/>
                      </a:cubicBezTo>
                      <a:cubicBezTo>
                        <a:pt x="215" y="1233"/>
                        <a:pt x="212" y="1238"/>
                        <a:pt x="209" y="1243"/>
                      </a:cubicBezTo>
                      <a:cubicBezTo>
                        <a:pt x="208" y="1243"/>
                        <a:pt x="208" y="1244"/>
                        <a:pt x="207" y="1245"/>
                      </a:cubicBezTo>
                      <a:cubicBezTo>
                        <a:pt x="203" y="1250"/>
                        <a:pt x="200" y="1255"/>
                        <a:pt x="196" y="1260"/>
                      </a:cubicBezTo>
                      <a:cubicBezTo>
                        <a:pt x="195" y="1261"/>
                        <a:pt x="195" y="1262"/>
                        <a:pt x="194" y="1263"/>
                      </a:cubicBezTo>
                      <a:cubicBezTo>
                        <a:pt x="187" y="1273"/>
                        <a:pt x="180" y="1282"/>
                        <a:pt x="174" y="1291"/>
                      </a:cubicBezTo>
                      <a:cubicBezTo>
                        <a:pt x="173" y="1292"/>
                        <a:pt x="172" y="1293"/>
                        <a:pt x="172" y="1294"/>
                      </a:cubicBezTo>
                      <a:cubicBezTo>
                        <a:pt x="168" y="1298"/>
                        <a:pt x="165" y="1302"/>
                        <a:pt x="163" y="1306"/>
                      </a:cubicBezTo>
                      <a:cubicBezTo>
                        <a:pt x="162" y="1306"/>
                        <a:pt x="162" y="1307"/>
                        <a:pt x="161" y="1307"/>
                      </a:cubicBezTo>
                      <a:cubicBezTo>
                        <a:pt x="159" y="1311"/>
                        <a:pt x="156" y="1314"/>
                        <a:pt x="154" y="1318"/>
                      </a:cubicBezTo>
                      <a:cubicBezTo>
                        <a:pt x="153" y="1318"/>
                        <a:pt x="153" y="1319"/>
                        <a:pt x="152" y="1319"/>
                      </a:cubicBezTo>
                      <a:cubicBezTo>
                        <a:pt x="150" y="1323"/>
                        <a:pt x="147" y="1326"/>
                        <a:pt x="145" y="1329"/>
                      </a:cubicBezTo>
                      <a:cubicBezTo>
                        <a:pt x="145" y="1330"/>
                        <a:pt x="144" y="1330"/>
                        <a:pt x="144" y="1331"/>
                      </a:cubicBezTo>
                      <a:cubicBezTo>
                        <a:pt x="141" y="1334"/>
                        <a:pt x="139" y="1337"/>
                        <a:pt x="137" y="1339"/>
                      </a:cubicBezTo>
                      <a:cubicBezTo>
                        <a:pt x="137" y="1340"/>
                        <a:pt x="137" y="1340"/>
                        <a:pt x="137" y="1340"/>
                      </a:cubicBezTo>
                      <a:cubicBezTo>
                        <a:pt x="135" y="1343"/>
                        <a:pt x="133" y="1345"/>
                        <a:pt x="131" y="1347"/>
                      </a:cubicBezTo>
                      <a:cubicBezTo>
                        <a:pt x="131" y="1348"/>
                        <a:pt x="130" y="1348"/>
                        <a:pt x="130" y="1349"/>
                      </a:cubicBezTo>
                      <a:cubicBezTo>
                        <a:pt x="126" y="1353"/>
                        <a:pt x="124" y="1357"/>
                        <a:pt x="121" y="1360"/>
                      </a:cubicBezTo>
                      <a:cubicBezTo>
                        <a:pt x="121" y="1360"/>
                        <a:pt x="121" y="1360"/>
                        <a:pt x="121" y="1360"/>
                      </a:cubicBezTo>
                      <a:cubicBezTo>
                        <a:pt x="120" y="1362"/>
                        <a:pt x="119" y="1363"/>
                        <a:pt x="118" y="1364"/>
                      </a:cubicBezTo>
                      <a:cubicBezTo>
                        <a:pt x="118" y="1364"/>
                        <a:pt x="118" y="1365"/>
                        <a:pt x="117" y="1365"/>
                      </a:cubicBezTo>
                      <a:cubicBezTo>
                        <a:pt x="268" y="1331"/>
                        <a:pt x="268" y="1331"/>
                        <a:pt x="268" y="1331"/>
                      </a:cubicBezTo>
                      <a:cubicBezTo>
                        <a:pt x="269" y="1330"/>
                        <a:pt x="270" y="1329"/>
                        <a:pt x="272" y="1327"/>
                      </a:cubicBezTo>
                      <a:cubicBezTo>
                        <a:pt x="272" y="1327"/>
                        <a:pt x="272" y="1326"/>
                        <a:pt x="272" y="1326"/>
                      </a:cubicBezTo>
                      <a:cubicBezTo>
                        <a:pt x="274" y="1323"/>
                        <a:pt x="277" y="1320"/>
                        <a:pt x="281" y="1315"/>
                      </a:cubicBezTo>
                      <a:cubicBezTo>
                        <a:pt x="281" y="1315"/>
                        <a:pt x="281" y="1314"/>
                        <a:pt x="282" y="1314"/>
                      </a:cubicBezTo>
                      <a:cubicBezTo>
                        <a:pt x="284" y="1311"/>
                        <a:pt x="285" y="1309"/>
                        <a:pt x="287" y="1306"/>
                      </a:cubicBezTo>
                      <a:cubicBezTo>
                        <a:pt x="288" y="1306"/>
                        <a:pt x="288" y="1306"/>
                        <a:pt x="288" y="1306"/>
                      </a:cubicBezTo>
                      <a:cubicBezTo>
                        <a:pt x="290" y="1303"/>
                        <a:pt x="292" y="1300"/>
                        <a:pt x="294" y="1298"/>
                      </a:cubicBezTo>
                      <a:cubicBezTo>
                        <a:pt x="295" y="1297"/>
                        <a:pt x="295" y="1296"/>
                        <a:pt x="296" y="1295"/>
                      </a:cubicBezTo>
                      <a:cubicBezTo>
                        <a:pt x="298" y="1292"/>
                        <a:pt x="300" y="1289"/>
                        <a:pt x="303" y="1286"/>
                      </a:cubicBezTo>
                      <a:cubicBezTo>
                        <a:pt x="303" y="1285"/>
                        <a:pt x="304" y="1285"/>
                        <a:pt x="304" y="1284"/>
                      </a:cubicBezTo>
                      <a:cubicBezTo>
                        <a:pt x="307" y="1281"/>
                        <a:pt x="309" y="1277"/>
                        <a:pt x="312" y="1274"/>
                      </a:cubicBezTo>
                      <a:cubicBezTo>
                        <a:pt x="312" y="1273"/>
                        <a:pt x="313" y="1273"/>
                        <a:pt x="313" y="1272"/>
                      </a:cubicBezTo>
                      <a:cubicBezTo>
                        <a:pt x="316" y="1268"/>
                        <a:pt x="319" y="1264"/>
                        <a:pt x="322" y="1260"/>
                      </a:cubicBezTo>
                      <a:cubicBezTo>
                        <a:pt x="323" y="1259"/>
                        <a:pt x="323" y="1258"/>
                        <a:pt x="324" y="1257"/>
                      </a:cubicBezTo>
                      <a:cubicBezTo>
                        <a:pt x="327" y="1253"/>
                        <a:pt x="331" y="1249"/>
                        <a:pt x="334" y="1244"/>
                      </a:cubicBezTo>
                      <a:cubicBezTo>
                        <a:pt x="334" y="1244"/>
                        <a:pt x="334" y="1244"/>
                        <a:pt x="334" y="1244"/>
                      </a:cubicBezTo>
                      <a:cubicBezTo>
                        <a:pt x="337" y="1239"/>
                        <a:pt x="341" y="1235"/>
                        <a:pt x="344" y="1230"/>
                      </a:cubicBezTo>
                      <a:cubicBezTo>
                        <a:pt x="345" y="1229"/>
                        <a:pt x="346" y="1228"/>
                        <a:pt x="347" y="1226"/>
                      </a:cubicBezTo>
                      <a:cubicBezTo>
                        <a:pt x="350" y="1222"/>
                        <a:pt x="354" y="1217"/>
                        <a:pt x="358" y="1211"/>
                      </a:cubicBezTo>
                      <a:cubicBezTo>
                        <a:pt x="358" y="1211"/>
                        <a:pt x="359" y="1210"/>
                        <a:pt x="359" y="1209"/>
                      </a:cubicBezTo>
                      <a:cubicBezTo>
                        <a:pt x="363" y="1204"/>
                        <a:pt x="366" y="1200"/>
                        <a:pt x="369" y="1195"/>
                      </a:cubicBezTo>
                      <a:cubicBezTo>
                        <a:pt x="370" y="1194"/>
                        <a:pt x="371" y="1193"/>
                        <a:pt x="372" y="1191"/>
                      </a:cubicBezTo>
                      <a:cubicBezTo>
                        <a:pt x="376" y="1186"/>
                        <a:pt x="379" y="1180"/>
                        <a:pt x="383" y="1175"/>
                      </a:cubicBezTo>
                      <a:cubicBezTo>
                        <a:pt x="384" y="1174"/>
                        <a:pt x="385" y="1172"/>
                        <a:pt x="386" y="1171"/>
                      </a:cubicBezTo>
                      <a:cubicBezTo>
                        <a:pt x="390" y="1166"/>
                        <a:pt x="393" y="1160"/>
                        <a:pt x="397" y="1155"/>
                      </a:cubicBezTo>
                      <a:cubicBezTo>
                        <a:pt x="398" y="1154"/>
                        <a:pt x="398" y="1154"/>
                        <a:pt x="399" y="1153"/>
                      </a:cubicBezTo>
                      <a:cubicBezTo>
                        <a:pt x="403" y="1147"/>
                        <a:pt x="407" y="1141"/>
                        <a:pt x="411" y="1135"/>
                      </a:cubicBezTo>
                      <a:cubicBezTo>
                        <a:pt x="412" y="1133"/>
                        <a:pt x="413" y="1132"/>
                        <a:pt x="414" y="1130"/>
                      </a:cubicBezTo>
                      <a:cubicBezTo>
                        <a:pt x="418" y="1124"/>
                        <a:pt x="422" y="1118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35" y="1098"/>
                        <a:pt x="443" y="1086"/>
                        <a:pt x="451" y="1073"/>
                      </a:cubicBezTo>
                      <a:cubicBezTo>
                        <a:pt x="452" y="1073"/>
                        <a:pt x="452" y="1072"/>
                        <a:pt x="453" y="1072"/>
                      </a:cubicBezTo>
                      <a:cubicBezTo>
                        <a:pt x="461" y="1059"/>
                        <a:pt x="469" y="1046"/>
                        <a:pt x="477" y="1033"/>
                      </a:cubicBezTo>
                      <a:cubicBezTo>
                        <a:pt x="478" y="1032"/>
                        <a:pt x="478" y="1031"/>
                        <a:pt x="479" y="1030"/>
                      </a:cubicBezTo>
                      <a:cubicBezTo>
                        <a:pt x="487" y="1017"/>
                        <a:pt x="495" y="1004"/>
                        <a:pt x="503" y="991"/>
                      </a:cubicBezTo>
                      <a:cubicBezTo>
                        <a:pt x="503" y="990"/>
                        <a:pt x="504" y="989"/>
                        <a:pt x="504" y="989"/>
                      </a:cubicBezTo>
                      <a:cubicBezTo>
                        <a:pt x="512" y="975"/>
                        <a:pt x="521" y="961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33" y="939"/>
                        <a:pt x="538" y="931"/>
                        <a:pt x="542" y="924"/>
                      </a:cubicBezTo>
                      <a:cubicBezTo>
                        <a:pt x="543" y="922"/>
                        <a:pt x="544" y="920"/>
                        <a:pt x="545" y="919"/>
                      </a:cubicBezTo>
                      <a:cubicBezTo>
                        <a:pt x="549" y="911"/>
                        <a:pt x="553" y="904"/>
                        <a:pt x="557" y="896"/>
                      </a:cubicBezTo>
                      <a:cubicBezTo>
                        <a:pt x="558" y="895"/>
                        <a:pt x="558" y="894"/>
                        <a:pt x="559" y="892"/>
                      </a:cubicBezTo>
                      <a:cubicBezTo>
                        <a:pt x="563" y="885"/>
                        <a:pt x="567" y="878"/>
                        <a:pt x="570" y="871"/>
                      </a:cubicBezTo>
                      <a:cubicBezTo>
                        <a:pt x="571" y="870"/>
                        <a:pt x="571" y="869"/>
                        <a:pt x="572" y="868"/>
                      </a:cubicBezTo>
                      <a:cubicBezTo>
                        <a:pt x="576" y="860"/>
                        <a:pt x="580" y="852"/>
                        <a:pt x="584" y="845"/>
                      </a:cubicBezTo>
                      <a:cubicBezTo>
                        <a:pt x="584" y="844"/>
                        <a:pt x="585" y="843"/>
                        <a:pt x="585" y="842"/>
                      </a:cubicBezTo>
                      <a:cubicBezTo>
                        <a:pt x="585" y="842"/>
                        <a:pt x="586" y="841"/>
                        <a:pt x="586" y="840"/>
                      </a:cubicBezTo>
                      <a:cubicBezTo>
                        <a:pt x="591" y="829"/>
                        <a:pt x="597" y="818"/>
                        <a:pt x="602" y="807"/>
                      </a:cubicBezTo>
                      <a:cubicBezTo>
                        <a:pt x="602" y="806"/>
                        <a:pt x="603" y="805"/>
                        <a:pt x="603" y="804"/>
                      </a:cubicBezTo>
                      <a:cubicBezTo>
                        <a:pt x="609" y="793"/>
                        <a:pt x="614" y="781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22" y="761"/>
                        <a:pt x="625" y="753"/>
                        <a:pt x="629" y="746"/>
                      </a:cubicBezTo>
                      <a:cubicBezTo>
                        <a:pt x="629" y="744"/>
                        <a:pt x="630" y="743"/>
                        <a:pt x="630" y="741"/>
                      </a:cubicBezTo>
                      <a:cubicBezTo>
                        <a:pt x="633" y="734"/>
                        <a:pt x="636" y="726"/>
                        <a:pt x="639" y="719"/>
                      </a:cubicBezTo>
                      <a:cubicBezTo>
                        <a:pt x="639" y="718"/>
                        <a:pt x="640" y="718"/>
                        <a:pt x="640" y="717"/>
                      </a:cubicBezTo>
                      <a:cubicBezTo>
                        <a:pt x="640" y="716"/>
                        <a:pt x="641" y="715"/>
                        <a:pt x="641" y="713"/>
                      </a:cubicBezTo>
                      <a:cubicBezTo>
                        <a:pt x="643" y="709"/>
                        <a:pt x="644" y="705"/>
                        <a:pt x="646" y="701"/>
                      </a:cubicBezTo>
                      <a:cubicBezTo>
                        <a:pt x="646" y="699"/>
                        <a:pt x="647" y="697"/>
                        <a:pt x="648" y="695"/>
                      </a:cubicBezTo>
                      <a:cubicBezTo>
                        <a:pt x="649" y="690"/>
                        <a:pt x="651" y="686"/>
                        <a:pt x="652" y="682"/>
                      </a:cubicBezTo>
                      <a:cubicBezTo>
                        <a:pt x="652" y="681"/>
                        <a:pt x="653" y="679"/>
                        <a:pt x="653" y="678"/>
                      </a:cubicBezTo>
                      <a:cubicBezTo>
                        <a:pt x="653" y="678"/>
                        <a:pt x="653" y="677"/>
                        <a:pt x="654" y="677"/>
                      </a:cubicBezTo>
                      <a:cubicBezTo>
                        <a:pt x="657" y="667"/>
                        <a:pt x="659" y="658"/>
                        <a:pt x="662" y="649"/>
                      </a:cubicBezTo>
                      <a:cubicBezTo>
                        <a:pt x="662" y="648"/>
                        <a:pt x="662" y="647"/>
                        <a:pt x="662" y="647"/>
                      </a:cubicBezTo>
                      <a:cubicBezTo>
                        <a:pt x="662" y="647"/>
                        <a:pt x="662" y="646"/>
                        <a:pt x="663" y="646"/>
                      </a:cubicBezTo>
                      <a:cubicBezTo>
                        <a:pt x="665" y="638"/>
                        <a:pt x="667" y="630"/>
                        <a:pt x="669" y="621"/>
                      </a:cubicBezTo>
                      <a:cubicBezTo>
                        <a:pt x="669" y="621"/>
                        <a:pt x="669" y="620"/>
                        <a:pt x="669" y="619"/>
                      </a:cubicBezTo>
                      <a:cubicBezTo>
                        <a:pt x="669" y="619"/>
                        <a:pt x="669" y="618"/>
                        <a:pt x="669" y="618"/>
                      </a:cubicBezTo>
                      <a:cubicBezTo>
                        <a:pt x="671" y="611"/>
                        <a:pt x="672" y="605"/>
                        <a:pt x="673" y="599"/>
                      </a:cubicBezTo>
                      <a:cubicBezTo>
                        <a:pt x="673" y="599"/>
                        <a:pt x="673" y="599"/>
                        <a:pt x="673" y="598"/>
                      </a:cubicBezTo>
                      <a:cubicBezTo>
                        <a:pt x="673" y="598"/>
                        <a:pt x="673" y="597"/>
                        <a:pt x="674" y="596"/>
                      </a:cubicBezTo>
                      <a:cubicBezTo>
                        <a:pt x="674" y="591"/>
                        <a:pt x="675" y="586"/>
                        <a:pt x="676" y="581"/>
                      </a:cubicBezTo>
                      <a:cubicBezTo>
                        <a:pt x="676" y="580"/>
                        <a:pt x="676" y="579"/>
                        <a:pt x="676" y="578"/>
                      </a:cubicBezTo>
                      <a:cubicBezTo>
                        <a:pt x="676" y="577"/>
                        <a:pt x="676" y="576"/>
                        <a:pt x="677" y="576"/>
                      </a:cubicBezTo>
                      <a:cubicBezTo>
                        <a:pt x="677" y="572"/>
                        <a:pt x="677" y="569"/>
                        <a:pt x="678" y="565"/>
                      </a:cubicBezTo>
                      <a:cubicBezTo>
                        <a:pt x="678" y="564"/>
                        <a:pt x="678" y="563"/>
                        <a:pt x="678" y="562"/>
                      </a:cubicBezTo>
                      <a:cubicBezTo>
                        <a:pt x="678" y="561"/>
                        <a:pt x="678" y="561"/>
                        <a:pt x="678" y="560"/>
                      </a:cubicBezTo>
                      <a:cubicBezTo>
                        <a:pt x="678" y="556"/>
                        <a:pt x="679" y="552"/>
                        <a:pt x="679" y="548"/>
                      </a:cubicBezTo>
                      <a:cubicBezTo>
                        <a:pt x="679" y="548"/>
                        <a:pt x="679" y="547"/>
                        <a:pt x="679" y="546"/>
                      </a:cubicBezTo>
                      <a:cubicBezTo>
                        <a:pt x="679" y="546"/>
                        <a:pt x="679" y="546"/>
                        <a:pt x="679" y="546"/>
                      </a:cubicBezTo>
                      <a:cubicBezTo>
                        <a:pt x="679" y="541"/>
                        <a:pt x="679" y="537"/>
                        <a:pt x="679" y="532"/>
                      </a:cubicBezTo>
                      <a:cubicBezTo>
                        <a:pt x="679" y="531"/>
                        <a:pt x="679" y="530"/>
                        <a:pt x="679" y="529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9" name="Freeform 343">
                  <a:extLst>
                    <a:ext uri="{FF2B5EF4-FFF2-40B4-BE49-F238E27FC236}">
                      <a16:creationId xmlns:a16="http://schemas.microsoft.com/office/drawing/2014/main" id="{96DA0CA0-4701-4224-A488-3F76A096EB1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25926" y="919163"/>
                  <a:ext cx="3178175" cy="5086350"/>
                </a:xfrm>
                <a:custGeom>
                  <a:avLst/>
                  <a:gdLst>
                    <a:gd name="T0" fmla="*/ 416 w 842"/>
                    <a:gd name="T1" fmla="*/ 19 h 1349"/>
                    <a:gd name="T2" fmla="*/ 840 w 842"/>
                    <a:gd name="T3" fmla="*/ 550 h 1349"/>
                    <a:gd name="T4" fmla="*/ 428 w 842"/>
                    <a:gd name="T5" fmla="*/ 1349 h 1349"/>
                    <a:gd name="T6" fmla="*/ 2 w 842"/>
                    <a:gd name="T7" fmla="*/ 480 h 1349"/>
                    <a:gd name="T8" fmla="*/ 416 w 842"/>
                    <a:gd name="T9" fmla="*/ 19 h 1349"/>
                    <a:gd name="T10" fmla="*/ 423 w 842"/>
                    <a:gd name="T11" fmla="*/ 714 h 1349"/>
                    <a:gd name="T12" fmla="*/ 624 w 842"/>
                    <a:gd name="T13" fmla="*/ 490 h 1349"/>
                    <a:gd name="T14" fmla="*/ 418 w 842"/>
                    <a:gd name="T15" fmla="*/ 232 h 1349"/>
                    <a:gd name="T16" fmla="*/ 217 w 842"/>
                    <a:gd name="T17" fmla="*/ 456 h 1349"/>
                    <a:gd name="T18" fmla="*/ 423 w 842"/>
                    <a:gd name="T19" fmla="*/ 714 h 1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42" h="1349">
                      <a:moveTo>
                        <a:pt x="416" y="19"/>
                      </a:moveTo>
                      <a:cubicBezTo>
                        <a:pt x="648" y="39"/>
                        <a:pt x="837" y="276"/>
                        <a:pt x="840" y="550"/>
                      </a:cubicBezTo>
                      <a:cubicBezTo>
                        <a:pt x="842" y="824"/>
                        <a:pt x="449" y="1323"/>
                        <a:pt x="428" y="1349"/>
                      </a:cubicBezTo>
                      <a:cubicBezTo>
                        <a:pt x="407" y="1319"/>
                        <a:pt x="5" y="754"/>
                        <a:pt x="2" y="480"/>
                      </a:cubicBezTo>
                      <a:cubicBezTo>
                        <a:pt x="0" y="206"/>
                        <a:pt x="185" y="0"/>
                        <a:pt x="416" y="19"/>
                      </a:cubicBezTo>
                      <a:close/>
                      <a:moveTo>
                        <a:pt x="423" y="714"/>
                      </a:moveTo>
                      <a:cubicBezTo>
                        <a:pt x="535" y="723"/>
                        <a:pt x="625" y="623"/>
                        <a:pt x="624" y="490"/>
                      </a:cubicBezTo>
                      <a:cubicBezTo>
                        <a:pt x="623" y="357"/>
                        <a:pt x="531" y="241"/>
                        <a:pt x="418" y="232"/>
                      </a:cubicBezTo>
                      <a:cubicBezTo>
                        <a:pt x="306" y="222"/>
                        <a:pt x="216" y="323"/>
                        <a:pt x="217" y="456"/>
                      </a:cubicBezTo>
                      <a:cubicBezTo>
                        <a:pt x="218" y="589"/>
                        <a:pt x="310" y="704"/>
                        <a:pt x="423" y="714"/>
                      </a:cubicBezTo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835A271D-0B60-46E0-AA5A-59E87BF2DAFE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67" name="그림 66">
            <a:extLst>
              <a:ext uri="{FF2B5EF4-FFF2-40B4-BE49-F238E27FC236}">
                <a16:creationId xmlns:a16="http://schemas.microsoft.com/office/drawing/2014/main" id="{82833972-B393-4156-8565-7C5B05F071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94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사 업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593364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en-US" altLang="ko-KR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2022 </a:t>
            </a:r>
            <a:r>
              <a:rPr kumimoji="0" lang="ko-KR" altLang="en-US" sz="2000" b="1" dirty="0" err="1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파주포크페스티벌</a:t>
            </a:r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개최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8D7860-6627-4CBA-B025-71AE4CB782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56" name="Group 431">
            <a:extLst>
              <a:ext uri="{FF2B5EF4-FFF2-40B4-BE49-F238E27FC236}">
                <a16:creationId xmlns:a16="http://schemas.microsoft.com/office/drawing/2014/main" id="{86F4D8B1-FF11-4C8E-8CBE-E910CFFD17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637902"/>
              </p:ext>
            </p:extLst>
          </p:nvPr>
        </p:nvGraphicFramePr>
        <p:xfrm>
          <a:off x="1548929" y="4914444"/>
          <a:ext cx="6169840" cy="1735528"/>
        </p:xfrm>
        <a:graphic>
          <a:graphicData uri="http://schemas.openxmlformats.org/drawingml/2006/table">
            <a:tbl>
              <a:tblPr/>
              <a:tblGrid>
                <a:gridCol w="9102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96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44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일시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장소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2022. 9. 17.(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토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/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임진각 평화누리 공연장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4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주최</a:t>
                      </a:r>
                      <a:r>
                        <a:rPr kumimoji="1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주관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파주시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파주도시관광공사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4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총사업비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천만원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대행사업 수수료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(26,100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천원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사업비의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추진계획</a:t>
                      </a:r>
                    </a:p>
                  </a:txBody>
                  <a:tcPr marL="90000" marR="89981" marT="46790" marB="4679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22. 7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 출연진 섭외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확정 및 무대시스템 설계</a:t>
                      </a:r>
                    </a:p>
                    <a:p>
                      <a:pPr fontAlgn="base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‘22.7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~ 8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 홈페이지 오픈 및 온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오프라인 홍보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(SNS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홍보 강화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fontAlgn="base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‘22.9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~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인터넷 예매시스템 오픈 및 행사장 사전준비 등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962" marR="89981" marT="46790" marB="467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9" name="그림 8">
            <a:extLst>
              <a:ext uri="{FF2B5EF4-FFF2-40B4-BE49-F238E27FC236}">
                <a16:creationId xmlns:a16="http://schemas.microsoft.com/office/drawing/2014/main" id="{5FDC4ADE-E893-49E0-93C7-2F9CD5EC02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929" y="3074332"/>
            <a:ext cx="3259206" cy="1715173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67935B4B-92C1-427B-8A3E-F6EDF44FAD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777" y="3074332"/>
            <a:ext cx="3164379" cy="1681400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7FD6FC2A-5681-4764-8B9C-457C94240FBC}"/>
              </a:ext>
            </a:extLst>
          </p:cNvPr>
          <p:cNvGrpSpPr/>
          <p:nvPr/>
        </p:nvGrpSpPr>
        <p:grpSpPr>
          <a:xfrm>
            <a:off x="1443893" y="1177118"/>
            <a:ext cx="7229877" cy="1803418"/>
            <a:chOff x="1488936" y="1816042"/>
            <a:chExt cx="7229877" cy="1803418"/>
          </a:xfrm>
        </p:grpSpPr>
        <p:sp>
          <p:nvSpPr>
            <p:cNvPr id="58" name="Text Box 3">
              <a:extLst>
                <a:ext uri="{FF2B5EF4-FFF2-40B4-BE49-F238E27FC236}">
                  <a16:creationId xmlns:a16="http://schemas.microsoft.com/office/drawing/2014/main" id="{95576695-42D0-43FB-9BCA-300C580EB0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8936" y="2918890"/>
              <a:ext cx="1368216" cy="700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l"/>
              </a:pPr>
              <a:r>
                <a:rPr kumimoji="0" lang="ko-KR" altLang="en-US" sz="1400" b="1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시민 문화 혜택을 위한 무료 공연 추진</a:t>
              </a:r>
              <a:endPara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l"/>
              </a:pPr>
              <a:r>
                <a:rPr kumimoji="0" lang="ko-KR" altLang="en-US" sz="1400" b="1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포크 음악의 지역 브랜딩 강화를 위한 수준 높은 아티스트 섭외</a:t>
              </a:r>
              <a:endPara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l"/>
              </a:pPr>
              <a:r>
                <a:rPr kumimoji="0" lang="ko-KR" altLang="en-US" sz="1400" b="1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코로나</a:t>
              </a:r>
              <a:r>
                <a:rPr kumimoji="0" lang="en-US" altLang="ko-KR" sz="1400" b="1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19</a:t>
              </a:r>
              <a:r>
                <a:rPr kumimoji="0" lang="ko-KR" altLang="en-US" sz="1400" b="1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로 지친 시민의 치유와 위로의 공연예술 축제 추진</a:t>
              </a:r>
              <a:endPara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</a:pPr>
              <a:endParaRPr kumimoji="0" lang="en-US" altLang="ko-KR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AutoShape 26">
              <a:extLst>
                <a:ext uri="{FF2B5EF4-FFF2-40B4-BE49-F238E27FC236}">
                  <a16:creationId xmlns:a16="http://schemas.microsoft.com/office/drawing/2014/main" id="{6A04478C-22D4-4362-B326-3175E96A90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0147" y="1929664"/>
              <a:ext cx="6849770" cy="553909"/>
            </a:xfrm>
            <a:prstGeom prst="roundRect">
              <a:avLst>
                <a:gd name="adj" fmla="val 7102"/>
              </a:avLst>
            </a:prstGeom>
            <a:gradFill>
              <a:gsLst>
                <a:gs pos="0">
                  <a:srgbClr val="2F639E"/>
                </a:gs>
                <a:gs pos="80000">
                  <a:srgbClr val="518BCB"/>
                </a:gs>
                <a:gs pos="100000">
                  <a:srgbClr val="518BCB"/>
                </a:gs>
              </a:gsLst>
            </a:gradFill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10800000" vert="eaVert" wrap="none" tIns="46800" bIns="46800" anchor="ctr"/>
            <a:lstStyle/>
            <a:p>
              <a:pPr algn="ctr">
                <a:spcBef>
                  <a:spcPct val="50000"/>
                </a:spcBef>
              </a:pPr>
              <a:endParaRPr lang="ko-KR" altLang="en-US" sz="14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17" name="그룹 49">
              <a:extLst>
                <a:ext uri="{FF2B5EF4-FFF2-40B4-BE49-F238E27FC236}">
                  <a16:creationId xmlns:a16="http://schemas.microsoft.com/office/drawing/2014/main" id="{E7ADCDA6-5B5A-42B2-AB29-FEBBD91B2FDF}"/>
                </a:ext>
              </a:extLst>
            </p:cNvPr>
            <p:cNvGrpSpPr/>
            <p:nvPr/>
          </p:nvGrpSpPr>
          <p:grpSpPr>
            <a:xfrm flipH="1">
              <a:off x="8439886" y="1816043"/>
              <a:ext cx="278927" cy="853502"/>
              <a:chOff x="738188" y="1620391"/>
              <a:chExt cx="360040" cy="1008112"/>
            </a:xfrm>
          </p:grpSpPr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1F667736-F0E6-4EFC-ABE4-3B4C42526CD9}"/>
                  </a:ext>
                </a:extLst>
              </p:cNvPr>
              <p:cNvCxnSpPr/>
              <p:nvPr/>
            </p:nvCxnSpPr>
            <p:spPr>
              <a:xfrm>
                <a:off x="738188" y="1620391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직선 연결선 19">
                <a:extLst>
                  <a:ext uri="{FF2B5EF4-FFF2-40B4-BE49-F238E27FC236}">
                    <a16:creationId xmlns:a16="http://schemas.microsoft.com/office/drawing/2014/main" id="{D3648630-28D4-4FC2-AD82-EA7006E3BA94}"/>
                  </a:ext>
                </a:extLst>
              </p:cNvPr>
              <p:cNvCxnSpPr/>
              <p:nvPr/>
            </p:nvCxnSpPr>
            <p:spPr>
              <a:xfrm>
                <a:off x="738188" y="2628503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직선 연결선 20">
                <a:extLst>
                  <a:ext uri="{FF2B5EF4-FFF2-40B4-BE49-F238E27FC236}">
                    <a16:creationId xmlns:a16="http://schemas.microsoft.com/office/drawing/2014/main" id="{223A6532-93A0-40E0-9B6C-F8B5C0E45D75}"/>
                  </a:ext>
                </a:extLst>
              </p:cNvPr>
              <p:cNvCxnSpPr/>
              <p:nvPr/>
            </p:nvCxnSpPr>
            <p:spPr>
              <a:xfrm>
                <a:off x="768332" y="1620391"/>
                <a:ext cx="0" cy="1008112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그룹 48">
              <a:extLst>
                <a:ext uri="{FF2B5EF4-FFF2-40B4-BE49-F238E27FC236}">
                  <a16:creationId xmlns:a16="http://schemas.microsoft.com/office/drawing/2014/main" id="{0A4729CC-F985-4730-8B0C-5D5C2A6A88A8}"/>
                </a:ext>
              </a:extLst>
            </p:cNvPr>
            <p:cNvGrpSpPr/>
            <p:nvPr/>
          </p:nvGrpSpPr>
          <p:grpSpPr>
            <a:xfrm>
              <a:off x="1552329" y="1816042"/>
              <a:ext cx="316354" cy="853502"/>
              <a:chOff x="738188" y="1620391"/>
              <a:chExt cx="360040" cy="1008112"/>
            </a:xfrm>
          </p:grpSpPr>
          <p:cxnSp>
            <p:nvCxnSpPr>
              <p:cNvPr id="23" name="직선 연결선 22">
                <a:extLst>
                  <a:ext uri="{FF2B5EF4-FFF2-40B4-BE49-F238E27FC236}">
                    <a16:creationId xmlns:a16="http://schemas.microsoft.com/office/drawing/2014/main" id="{B32BDA6B-7015-42A7-9B94-0E574896F758}"/>
                  </a:ext>
                </a:extLst>
              </p:cNvPr>
              <p:cNvCxnSpPr/>
              <p:nvPr/>
            </p:nvCxnSpPr>
            <p:spPr>
              <a:xfrm>
                <a:off x="738188" y="1620391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직선 연결선 23">
                <a:extLst>
                  <a:ext uri="{FF2B5EF4-FFF2-40B4-BE49-F238E27FC236}">
                    <a16:creationId xmlns:a16="http://schemas.microsoft.com/office/drawing/2014/main" id="{79017880-508D-4FC0-A77B-E45F0AB78958}"/>
                  </a:ext>
                </a:extLst>
              </p:cNvPr>
              <p:cNvCxnSpPr/>
              <p:nvPr/>
            </p:nvCxnSpPr>
            <p:spPr>
              <a:xfrm>
                <a:off x="738188" y="2628503"/>
                <a:ext cx="360040" cy="0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37FDC728-DE68-49DC-919B-BFA1422A9CA5}"/>
                  </a:ext>
                </a:extLst>
              </p:cNvPr>
              <p:cNvCxnSpPr/>
              <p:nvPr/>
            </p:nvCxnSpPr>
            <p:spPr>
              <a:xfrm>
                <a:off x="768332" y="1620391"/>
                <a:ext cx="0" cy="1008112"/>
              </a:xfrm>
              <a:prstGeom prst="line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2AFD3F91-E514-4A4B-B8DD-448E81A2817C}"/>
                </a:ext>
              </a:extLst>
            </p:cNvPr>
            <p:cNvGrpSpPr/>
            <p:nvPr/>
          </p:nvGrpSpPr>
          <p:grpSpPr>
            <a:xfrm>
              <a:off x="1858766" y="1988702"/>
              <a:ext cx="6748162" cy="352682"/>
              <a:chOff x="1976845" y="1484784"/>
              <a:chExt cx="6748162" cy="352682"/>
            </a:xfrm>
          </p:grpSpPr>
          <p:sp>
            <p:nvSpPr>
              <p:cNvPr id="27" name="Rectangle 10">
                <a:extLst>
                  <a:ext uri="{FF2B5EF4-FFF2-40B4-BE49-F238E27FC236}">
                    <a16:creationId xmlns:a16="http://schemas.microsoft.com/office/drawing/2014/main" id="{C20DBB61-59D5-41EB-B715-8EB61D82F1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2951" y="1484784"/>
                <a:ext cx="6372056" cy="31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914217">
                  <a:lnSpc>
                    <a:spcPct val="150000"/>
                  </a:lnSpc>
                </a:pPr>
                <a:r>
                  <a:rPr lang="en-US" altLang="ko-KR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‘</a:t>
                </a:r>
                <a:r>
                  <a:rPr lang="ko-KR" altLang="en-US" sz="16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굴림" pitchFamily="50" charset="-127"/>
                  </a:rPr>
                  <a:t>문화도시 파주＇ 브랜드 향상에 기여하는 포크페스티벌 정착</a:t>
                </a:r>
                <a:endParaRPr lang="en-US" altLang="ko-KR" sz="16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endParaRPr>
              </a:p>
            </p:txBody>
          </p:sp>
          <p:grpSp>
            <p:nvGrpSpPr>
              <p:cNvPr id="28" name="그룹 27">
                <a:extLst>
                  <a:ext uri="{FF2B5EF4-FFF2-40B4-BE49-F238E27FC236}">
                    <a16:creationId xmlns:a16="http://schemas.microsoft.com/office/drawing/2014/main" id="{9CB0AC70-9A2E-476C-96D3-DDB1317C3BB1}"/>
                  </a:ext>
                </a:extLst>
              </p:cNvPr>
              <p:cNvGrpSpPr/>
              <p:nvPr/>
            </p:nvGrpSpPr>
            <p:grpSpPr>
              <a:xfrm>
                <a:off x="1976845" y="1539125"/>
                <a:ext cx="327035" cy="298341"/>
                <a:chOff x="4225926" y="868363"/>
                <a:chExt cx="3725855" cy="5146675"/>
              </a:xfrm>
            </p:grpSpPr>
            <p:sp>
              <p:nvSpPr>
                <p:cNvPr id="29" name="Freeform 341">
                  <a:extLst>
                    <a:ext uri="{FF2B5EF4-FFF2-40B4-BE49-F238E27FC236}">
                      <a16:creationId xmlns:a16="http://schemas.microsoft.com/office/drawing/2014/main" id="{0E23509D-CA14-417F-B6DA-469BCA95D8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108" y="1599338"/>
                  <a:ext cx="1660000" cy="2090876"/>
                </a:xfrm>
                <a:custGeom>
                  <a:avLst/>
                  <a:gdLst>
                    <a:gd name="T0" fmla="*/ 232 w 407"/>
                    <a:gd name="T1" fmla="*/ 513 h 513"/>
                    <a:gd name="T2" fmla="*/ 257 w 407"/>
                    <a:gd name="T3" fmla="*/ 509 h 513"/>
                    <a:gd name="T4" fmla="*/ 382 w 407"/>
                    <a:gd name="T5" fmla="*/ 479 h 513"/>
                    <a:gd name="T6" fmla="*/ 345 w 407"/>
                    <a:gd name="T7" fmla="*/ 478 h 513"/>
                    <a:gd name="T8" fmla="*/ 324 w 407"/>
                    <a:gd name="T9" fmla="*/ 473 h 513"/>
                    <a:gd name="T10" fmla="*/ 304 w 407"/>
                    <a:gd name="T11" fmla="*/ 467 h 513"/>
                    <a:gd name="T12" fmla="*/ 285 w 407"/>
                    <a:gd name="T13" fmla="*/ 458 h 513"/>
                    <a:gd name="T14" fmla="*/ 266 w 407"/>
                    <a:gd name="T15" fmla="*/ 446 h 513"/>
                    <a:gd name="T16" fmla="*/ 244 w 407"/>
                    <a:gd name="T17" fmla="*/ 430 h 513"/>
                    <a:gd name="T18" fmla="*/ 220 w 407"/>
                    <a:gd name="T19" fmla="*/ 406 h 513"/>
                    <a:gd name="T20" fmla="*/ 198 w 407"/>
                    <a:gd name="T21" fmla="*/ 377 h 513"/>
                    <a:gd name="T22" fmla="*/ 186 w 407"/>
                    <a:gd name="T23" fmla="*/ 357 h 513"/>
                    <a:gd name="T24" fmla="*/ 175 w 407"/>
                    <a:gd name="T25" fmla="*/ 335 h 513"/>
                    <a:gd name="T26" fmla="*/ 166 w 407"/>
                    <a:gd name="T27" fmla="*/ 312 h 513"/>
                    <a:gd name="T28" fmla="*/ 156 w 407"/>
                    <a:gd name="T29" fmla="*/ 274 h 513"/>
                    <a:gd name="T30" fmla="*/ 151 w 407"/>
                    <a:gd name="T31" fmla="*/ 240 h 513"/>
                    <a:gd name="T32" fmla="*/ 151 w 407"/>
                    <a:gd name="T33" fmla="*/ 203 h 513"/>
                    <a:gd name="T34" fmla="*/ 156 w 407"/>
                    <a:gd name="T35" fmla="*/ 162 h 513"/>
                    <a:gd name="T36" fmla="*/ 167 w 407"/>
                    <a:gd name="T37" fmla="*/ 125 h 513"/>
                    <a:gd name="T38" fmla="*/ 183 w 407"/>
                    <a:gd name="T39" fmla="*/ 91 h 513"/>
                    <a:gd name="T40" fmla="*/ 202 w 407"/>
                    <a:gd name="T41" fmla="*/ 64 h 513"/>
                    <a:gd name="T42" fmla="*/ 226 w 407"/>
                    <a:gd name="T43" fmla="*/ 39 h 513"/>
                    <a:gd name="T44" fmla="*/ 254 w 407"/>
                    <a:gd name="T45" fmla="*/ 18 h 513"/>
                    <a:gd name="T46" fmla="*/ 282 w 407"/>
                    <a:gd name="T47" fmla="*/ 6 h 513"/>
                    <a:gd name="T48" fmla="*/ 136 w 407"/>
                    <a:gd name="T49" fmla="*/ 38 h 513"/>
                    <a:gd name="T50" fmla="*/ 104 w 407"/>
                    <a:gd name="T51" fmla="*/ 52 h 513"/>
                    <a:gd name="T52" fmla="*/ 79 w 407"/>
                    <a:gd name="T53" fmla="*/ 70 h 513"/>
                    <a:gd name="T54" fmla="*/ 64 w 407"/>
                    <a:gd name="T55" fmla="*/ 83 h 513"/>
                    <a:gd name="T56" fmla="*/ 45 w 407"/>
                    <a:gd name="T57" fmla="*/ 105 h 513"/>
                    <a:gd name="T58" fmla="*/ 32 w 407"/>
                    <a:gd name="T59" fmla="*/ 125 h 513"/>
                    <a:gd name="T60" fmla="*/ 23 w 407"/>
                    <a:gd name="T61" fmla="*/ 143 h 513"/>
                    <a:gd name="T62" fmla="*/ 16 w 407"/>
                    <a:gd name="T63" fmla="*/ 160 h 513"/>
                    <a:gd name="T64" fmla="*/ 9 w 407"/>
                    <a:gd name="T65" fmla="*/ 182 h 513"/>
                    <a:gd name="T66" fmla="*/ 4 w 407"/>
                    <a:gd name="T67" fmla="*/ 205 h 513"/>
                    <a:gd name="T68" fmla="*/ 1 w 407"/>
                    <a:gd name="T69" fmla="*/ 229 h 513"/>
                    <a:gd name="T70" fmla="*/ 0 w 407"/>
                    <a:gd name="T71" fmla="*/ 255 h 513"/>
                    <a:gd name="T72" fmla="*/ 1 w 407"/>
                    <a:gd name="T73" fmla="*/ 271 h 513"/>
                    <a:gd name="T74" fmla="*/ 2 w 407"/>
                    <a:gd name="T75" fmla="*/ 289 h 513"/>
                    <a:gd name="T76" fmla="*/ 10 w 407"/>
                    <a:gd name="T77" fmla="*/ 329 h 513"/>
                    <a:gd name="T78" fmla="*/ 15 w 407"/>
                    <a:gd name="T79" fmla="*/ 346 h 513"/>
                    <a:gd name="T80" fmla="*/ 24 w 407"/>
                    <a:gd name="T81" fmla="*/ 369 h 513"/>
                    <a:gd name="T82" fmla="*/ 35 w 407"/>
                    <a:gd name="T83" fmla="*/ 391 h 513"/>
                    <a:gd name="T84" fmla="*/ 47 w 407"/>
                    <a:gd name="T85" fmla="*/ 411 h 513"/>
                    <a:gd name="T86" fmla="*/ 69 w 407"/>
                    <a:gd name="T87" fmla="*/ 439 h 513"/>
                    <a:gd name="T88" fmla="*/ 81 w 407"/>
                    <a:gd name="T89" fmla="*/ 452 h 513"/>
                    <a:gd name="T90" fmla="*/ 94 w 407"/>
                    <a:gd name="T91" fmla="*/ 464 h 513"/>
                    <a:gd name="T92" fmla="*/ 111 w 407"/>
                    <a:gd name="T93" fmla="*/ 477 h 513"/>
                    <a:gd name="T94" fmla="*/ 123 w 407"/>
                    <a:gd name="T95" fmla="*/ 485 h 513"/>
                    <a:gd name="T96" fmla="*/ 134 w 407"/>
                    <a:gd name="T97" fmla="*/ 491 h 513"/>
                    <a:gd name="T98" fmla="*/ 149 w 407"/>
                    <a:gd name="T99" fmla="*/ 498 h 513"/>
                    <a:gd name="T100" fmla="*/ 162 w 407"/>
                    <a:gd name="T101" fmla="*/ 504 h 513"/>
                    <a:gd name="T102" fmla="*/ 174 w 407"/>
                    <a:gd name="T103" fmla="*/ 507 h 513"/>
                    <a:gd name="T104" fmla="*/ 190 w 407"/>
                    <a:gd name="T105" fmla="*/ 511 h 513"/>
                    <a:gd name="T106" fmla="*/ 205 w 407"/>
                    <a:gd name="T107" fmla="*/ 513 h 5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407" h="513">
                      <a:moveTo>
                        <a:pt x="218" y="513"/>
                      </a:moveTo>
                      <a:cubicBezTo>
                        <a:pt x="218" y="513"/>
                        <a:pt x="218" y="513"/>
                        <a:pt x="218" y="513"/>
                      </a:cubicBezTo>
                      <a:cubicBezTo>
                        <a:pt x="223" y="513"/>
                        <a:pt x="227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2" y="513"/>
                        <a:pt x="232" y="513"/>
                        <a:pt x="232" y="513"/>
                      </a:cubicBezTo>
                      <a:cubicBezTo>
                        <a:pt x="236" y="513"/>
                        <a:pt x="241" y="512"/>
                        <a:pt x="246" y="511"/>
                      </a:cubicBezTo>
                      <a:cubicBezTo>
                        <a:pt x="246" y="511"/>
                        <a:pt x="247" y="511"/>
                        <a:pt x="247" y="511"/>
                      </a:cubicBezTo>
                      <a:cubicBezTo>
                        <a:pt x="250" y="511"/>
                        <a:pt x="253" y="510"/>
                        <a:pt x="257" y="509"/>
                      </a:cubicBezTo>
                      <a:cubicBezTo>
                        <a:pt x="407" y="476"/>
                        <a:pt x="407" y="476"/>
                        <a:pt x="407" y="476"/>
                      </a:cubicBezTo>
                      <a:cubicBezTo>
                        <a:pt x="404" y="476"/>
                        <a:pt x="400" y="477"/>
                        <a:pt x="396" y="478"/>
                      </a:cubicBezTo>
                      <a:cubicBezTo>
                        <a:pt x="392" y="478"/>
                        <a:pt x="387" y="479"/>
                        <a:pt x="382" y="479"/>
                      </a:cubicBezTo>
                      <a:cubicBezTo>
                        <a:pt x="382" y="479"/>
                        <a:pt x="382" y="479"/>
                        <a:pt x="382" y="479"/>
                      </a:cubicBezTo>
                      <a:cubicBezTo>
                        <a:pt x="378" y="480"/>
                        <a:pt x="373" y="480"/>
                        <a:pt x="369" y="480"/>
                      </a:cubicBezTo>
                      <a:cubicBezTo>
                        <a:pt x="365" y="480"/>
                        <a:pt x="361" y="479"/>
                        <a:pt x="356" y="479"/>
                      </a:cubicBezTo>
                      <a:cubicBezTo>
                        <a:pt x="356" y="479"/>
                        <a:pt x="355" y="479"/>
                        <a:pt x="355" y="479"/>
                      </a:cubicBezTo>
                      <a:cubicBezTo>
                        <a:pt x="351" y="479"/>
                        <a:pt x="348" y="478"/>
                        <a:pt x="345" y="478"/>
                      </a:cubicBezTo>
                      <a:cubicBezTo>
                        <a:pt x="344" y="478"/>
                        <a:pt x="342" y="477"/>
                        <a:pt x="341" y="477"/>
                      </a:cubicBezTo>
                      <a:cubicBezTo>
                        <a:pt x="339" y="477"/>
                        <a:pt x="337" y="476"/>
                        <a:pt x="334" y="476"/>
                      </a:cubicBezTo>
                      <a:cubicBezTo>
                        <a:pt x="333" y="476"/>
                        <a:pt x="331" y="475"/>
                        <a:pt x="330" y="475"/>
                      </a:cubicBezTo>
                      <a:cubicBezTo>
                        <a:pt x="328" y="474"/>
                        <a:pt x="326" y="474"/>
                        <a:pt x="324" y="473"/>
                      </a:cubicBezTo>
                      <a:cubicBezTo>
                        <a:pt x="322" y="473"/>
                        <a:pt x="321" y="472"/>
                        <a:pt x="319" y="472"/>
                      </a:cubicBezTo>
                      <a:cubicBezTo>
                        <a:pt x="317" y="471"/>
                        <a:pt x="316" y="471"/>
                        <a:pt x="314" y="470"/>
                      </a:cubicBezTo>
                      <a:cubicBezTo>
                        <a:pt x="312" y="470"/>
                        <a:pt x="311" y="469"/>
                        <a:pt x="309" y="469"/>
                      </a:cubicBezTo>
                      <a:cubicBezTo>
                        <a:pt x="308" y="468"/>
                        <a:pt x="306" y="467"/>
                        <a:pt x="304" y="467"/>
                      </a:cubicBezTo>
                      <a:cubicBezTo>
                        <a:pt x="303" y="466"/>
                        <a:pt x="301" y="465"/>
                        <a:pt x="299" y="465"/>
                      </a:cubicBezTo>
                      <a:cubicBezTo>
                        <a:pt x="298" y="464"/>
                        <a:pt x="296" y="463"/>
                        <a:pt x="294" y="463"/>
                      </a:cubicBezTo>
                      <a:cubicBezTo>
                        <a:pt x="293" y="462"/>
                        <a:pt x="291" y="461"/>
                        <a:pt x="290" y="460"/>
                      </a:cubicBezTo>
                      <a:cubicBezTo>
                        <a:pt x="288" y="460"/>
                        <a:pt x="286" y="459"/>
                        <a:pt x="285" y="458"/>
                      </a:cubicBezTo>
                      <a:cubicBezTo>
                        <a:pt x="283" y="457"/>
                        <a:pt x="282" y="456"/>
                        <a:pt x="280" y="455"/>
                      </a:cubicBezTo>
                      <a:cubicBezTo>
                        <a:pt x="279" y="454"/>
                        <a:pt x="277" y="454"/>
                        <a:pt x="275" y="452"/>
                      </a:cubicBezTo>
                      <a:cubicBezTo>
                        <a:pt x="274" y="452"/>
                        <a:pt x="272" y="451"/>
                        <a:pt x="271" y="450"/>
                      </a:cubicBezTo>
                      <a:cubicBezTo>
                        <a:pt x="269" y="449"/>
                        <a:pt x="267" y="448"/>
                        <a:pt x="266" y="446"/>
                      </a:cubicBezTo>
                      <a:cubicBezTo>
                        <a:pt x="264" y="446"/>
                        <a:pt x="263" y="445"/>
                        <a:pt x="262" y="444"/>
                      </a:cubicBezTo>
                      <a:cubicBezTo>
                        <a:pt x="260" y="442"/>
                        <a:pt x="258" y="441"/>
                        <a:pt x="256" y="439"/>
                      </a:cubicBezTo>
                      <a:cubicBezTo>
                        <a:pt x="255" y="439"/>
                        <a:pt x="253" y="438"/>
                        <a:pt x="252" y="437"/>
                      </a:cubicBezTo>
                      <a:cubicBezTo>
                        <a:pt x="250" y="435"/>
                        <a:pt x="247" y="433"/>
                        <a:pt x="244" y="430"/>
                      </a:cubicBezTo>
                      <a:cubicBezTo>
                        <a:pt x="244" y="430"/>
                        <a:pt x="243" y="429"/>
                        <a:pt x="243" y="429"/>
                      </a:cubicBezTo>
                      <a:cubicBezTo>
                        <a:pt x="239" y="426"/>
                        <a:pt x="236" y="423"/>
                        <a:pt x="233" y="420"/>
                      </a:cubicBezTo>
                      <a:cubicBezTo>
                        <a:pt x="232" y="419"/>
                        <a:pt x="231" y="418"/>
                        <a:pt x="230" y="417"/>
                      </a:cubicBezTo>
                      <a:cubicBezTo>
                        <a:pt x="227" y="414"/>
                        <a:pt x="223" y="410"/>
                        <a:pt x="220" y="406"/>
                      </a:cubicBezTo>
                      <a:cubicBezTo>
                        <a:pt x="220" y="406"/>
                        <a:pt x="219" y="406"/>
                        <a:pt x="219" y="405"/>
                      </a:cubicBezTo>
                      <a:cubicBezTo>
                        <a:pt x="214" y="400"/>
                        <a:pt x="209" y="393"/>
                        <a:pt x="205" y="387"/>
                      </a:cubicBezTo>
                      <a:cubicBezTo>
                        <a:pt x="204" y="386"/>
                        <a:pt x="203" y="385"/>
                        <a:pt x="203" y="384"/>
                      </a:cubicBezTo>
                      <a:cubicBezTo>
                        <a:pt x="201" y="382"/>
                        <a:pt x="199" y="380"/>
                        <a:pt x="198" y="377"/>
                      </a:cubicBezTo>
                      <a:cubicBezTo>
                        <a:pt x="197" y="376"/>
                        <a:pt x="196" y="375"/>
                        <a:pt x="195" y="374"/>
                      </a:cubicBezTo>
                      <a:cubicBezTo>
                        <a:pt x="194" y="372"/>
                        <a:pt x="193" y="369"/>
                        <a:pt x="192" y="367"/>
                      </a:cubicBezTo>
                      <a:cubicBezTo>
                        <a:pt x="191" y="366"/>
                        <a:pt x="190" y="364"/>
                        <a:pt x="189" y="363"/>
                      </a:cubicBezTo>
                      <a:cubicBezTo>
                        <a:pt x="188" y="361"/>
                        <a:pt x="187" y="359"/>
                        <a:pt x="186" y="357"/>
                      </a:cubicBezTo>
                      <a:cubicBezTo>
                        <a:pt x="185" y="355"/>
                        <a:pt x="184" y="354"/>
                        <a:pt x="183" y="352"/>
                      </a:cubicBezTo>
                      <a:cubicBezTo>
                        <a:pt x="182" y="350"/>
                        <a:pt x="181" y="348"/>
                        <a:pt x="180" y="346"/>
                      </a:cubicBezTo>
                      <a:cubicBezTo>
                        <a:pt x="179" y="345"/>
                        <a:pt x="178" y="343"/>
                        <a:pt x="178" y="341"/>
                      </a:cubicBezTo>
                      <a:cubicBezTo>
                        <a:pt x="177" y="339"/>
                        <a:pt x="176" y="337"/>
                        <a:pt x="175" y="335"/>
                      </a:cubicBezTo>
                      <a:cubicBezTo>
                        <a:pt x="174" y="333"/>
                        <a:pt x="173" y="332"/>
                        <a:pt x="173" y="330"/>
                      </a:cubicBezTo>
                      <a:cubicBezTo>
                        <a:pt x="172" y="328"/>
                        <a:pt x="171" y="326"/>
                        <a:pt x="170" y="324"/>
                      </a:cubicBezTo>
                      <a:cubicBezTo>
                        <a:pt x="170" y="322"/>
                        <a:pt x="169" y="320"/>
                        <a:pt x="168" y="319"/>
                      </a:cubicBezTo>
                      <a:cubicBezTo>
                        <a:pt x="167" y="316"/>
                        <a:pt x="167" y="314"/>
                        <a:pt x="166" y="312"/>
                      </a:cubicBezTo>
                      <a:cubicBezTo>
                        <a:pt x="165" y="310"/>
                        <a:pt x="165" y="309"/>
                        <a:pt x="164" y="307"/>
                      </a:cubicBezTo>
                      <a:cubicBezTo>
                        <a:pt x="164" y="304"/>
                        <a:pt x="163" y="302"/>
                        <a:pt x="162" y="300"/>
                      </a:cubicBezTo>
                      <a:cubicBezTo>
                        <a:pt x="162" y="298"/>
                        <a:pt x="161" y="297"/>
                        <a:pt x="161" y="295"/>
                      </a:cubicBezTo>
                      <a:cubicBezTo>
                        <a:pt x="159" y="288"/>
                        <a:pt x="157" y="281"/>
                        <a:pt x="156" y="274"/>
                      </a:cubicBezTo>
                      <a:cubicBezTo>
                        <a:pt x="156" y="273"/>
                        <a:pt x="156" y="273"/>
                        <a:pt x="155" y="272"/>
                      </a:cubicBezTo>
                      <a:cubicBezTo>
                        <a:pt x="154" y="266"/>
                        <a:pt x="154" y="261"/>
                        <a:pt x="153" y="255"/>
                      </a:cubicBezTo>
                      <a:cubicBezTo>
                        <a:pt x="153" y="254"/>
                        <a:pt x="153" y="253"/>
                        <a:pt x="152" y="251"/>
                      </a:cubicBezTo>
                      <a:cubicBezTo>
                        <a:pt x="152" y="248"/>
                        <a:pt x="152" y="244"/>
                        <a:pt x="151" y="240"/>
                      </a:cubicBezTo>
                      <a:cubicBezTo>
                        <a:pt x="151" y="239"/>
                        <a:pt x="151" y="237"/>
                        <a:pt x="151" y="236"/>
                      </a:cubicBezTo>
                      <a:cubicBezTo>
                        <a:pt x="151" y="232"/>
                        <a:pt x="151" y="229"/>
                        <a:pt x="151" y="225"/>
                      </a:cubicBezTo>
                      <a:cubicBezTo>
                        <a:pt x="151" y="224"/>
                        <a:pt x="151" y="223"/>
                        <a:pt x="151" y="221"/>
                      </a:cubicBezTo>
                      <a:cubicBezTo>
                        <a:pt x="150" y="215"/>
                        <a:pt x="151" y="209"/>
                        <a:pt x="151" y="203"/>
                      </a:cubicBezTo>
                      <a:cubicBezTo>
                        <a:pt x="151" y="201"/>
                        <a:pt x="151" y="200"/>
                        <a:pt x="151" y="199"/>
                      </a:cubicBezTo>
                      <a:cubicBezTo>
                        <a:pt x="152" y="193"/>
                        <a:pt x="152" y="187"/>
                        <a:pt x="153" y="181"/>
                      </a:cubicBezTo>
                      <a:cubicBezTo>
                        <a:pt x="153" y="180"/>
                        <a:pt x="153" y="179"/>
                        <a:pt x="153" y="178"/>
                      </a:cubicBezTo>
                      <a:cubicBezTo>
                        <a:pt x="154" y="173"/>
                        <a:pt x="155" y="167"/>
                        <a:pt x="156" y="162"/>
                      </a:cubicBezTo>
                      <a:cubicBezTo>
                        <a:pt x="156" y="161"/>
                        <a:pt x="157" y="161"/>
                        <a:pt x="157" y="160"/>
                      </a:cubicBezTo>
                      <a:cubicBezTo>
                        <a:pt x="158" y="155"/>
                        <a:pt x="159" y="149"/>
                        <a:pt x="161" y="144"/>
                      </a:cubicBezTo>
                      <a:cubicBezTo>
                        <a:pt x="161" y="143"/>
                        <a:pt x="161" y="142"/>
                        <a:pt x="162" y="140"/>
                      </a:cubicBezTo>
                      <a:cubicBezTo>
                        <a:pt x="163" y="135"/>
                        <a:pt x="165" y="130"/>
                        <a:pt x="167" y="125"/>
                      </a:cubicBezTo>
                      <a:cubicBezTo>
                        <a:pt x="167" y="124"/>
                        <a:pt x="168" y="123"/>
                        <a:pt x="168" y="122"/>
                      </a:cubicBezTo>
                      <a:cubicBezTo>
                        <a:pt x="170" y="118"/>
                        <a:pt x="172" y="114"/>
                        <a:pt x="174" y="109"/>
                      </a:cubicBezTo>
                      <a:cubicBezTo>
                        <a:pt x="174" y="108"/>
                        <a:pt x="175" y="107"/>
                        <a:pt x="175" y="106"/>
                      </a:cubicBezTo>
                      <a:cubicBezTo>
                        <a:pt x="178" y="101"/>
                        <a:pt x="180" y="96"/>
                        <a:pt x="183" y="91"/>
                      </a:cubicBezTo>
                      <a:cubicBezTo>
                        <a:pt x="183" y="91"/>
                        <a:pt x="184" y="90"/>
                        <a:pt x="184" y="90"/>
                      </a:cubicBezTo>
                      <a:cubicBezTo>
                        <a:pt x="186" y="86"/>
                        <a:pt x="189" y="81"/>
                        <a:pt x="192" y="77"/>
                      </a:cubicBezTo>
                      <a:cubicBezTo>
                        <a:pt x="193" y="75"/>
                        <a:pt x="195" y="73"/>
                        <a:pt x="196" y="71"/>
                      </a:cubicBezTo>
                      <a:cubicBezTo>
                        <a:pt x="198" y="69"/>
                        <a:pt x="200" y="66"/>
                        <a:pt x="202" y="64"/>
                      </a:cubicBezTo>
                      <a:cubicBezTo>
                        <a:pt x="205" y="60"/>
                        <a:pt x="209" y="55"/>
                        <a:pt x="213" y="51"/>
                      </a:cubicBezTo>
                      <a:cubicBezTo>
                        <a:pt x="213" y="51"/>
                        <a:pt x="214" y="50"/>
                        <a:pt x="214" y="49"/>
                      </a:cubicBezTo>
                      <a:cubicBezTo>
                        <a:pt x="215" y="49"/>
                        <a:pt x="215" y="49"/>
                        <a:pt x="216" y="48"/>
                      </a:cubicBezTo>
                      <a:cubicBezTo>
                        <a:pt x="219" y="45"/>
                        <a:pt x="222" y="42"/>
                        <a:pt x="226" y="39"/>
                      </a:cubicBezTo>
                      <a:cubicBezTo>
                        <a:pt x="227" y="38"/>
                        <a:pt x="228" y="37"/>
                        <a:pt x="229" y="36"/>
                      </a:cubicBezTo>
                      <a:cubicBezTo>
                        <a:pt x="232" y="34"/>
                        <a:pt x="235" y="31"/>
                        <a:pt x="238" y="29"/>
                      </a:cubicBezTo>
                      <a:cubicBezTo>
                        <a:pt x="239" y="28"/>
                        <a:pt x="240" y="27"/>
                        <a:pt x="242" y="27"/>
                      </a:cubicBezTo>
                      <a:cubicBezTo>
                        <a:pt x="246" y="24"/>
                        <a:pt x="250" y="21"/>
                        <a:pt x="254" y="18"/>
                      </a:cubicBezTo>
                      <a:cubicBezTo>
                        <a:pt x="255" y="18"/>
                        <a:pt x="255" y="18"/>
                        <a:pt x="255" y="18"/>
                      </a:cubicBezTo>
                      <a:cubicBezTo>
                        <a:pt x="259" y="16"/>
                        <a:pt x="263" y="14"/>
                        <a:pt x="268" y="12"/>
                      </a:cubicBezTo>
                      <a:cubicBezTo>
                        <a:pt x="269" y="11"/>
                        <a:pt x="270" y="10"/>
                        <a:pt x="272" y="10"/>
                      </a:cubicBezTo>
                      <a:cubicBezTo>
                        <a:pt x="275" y="8"/>
                        <a:pt x="279" y="7"/>
                        <a:pt x="282" y="6"/>
                      </a:cubicBezTo>
                      <a:cubicBezTo>
                        <a:pt x="283" y="5"/>
                        <a:pt x="285" y="5"/>
                        <a:pt x="286" y="4"/>
                      </a:cubicBezTo>
                      <a:cubicBezTo>
                        <a:pt x="291" y="3"/>
                        <a:pt x="296" y="1"/>
                        <a:pt x="301" y="0"/>
                      </a:cubicBezTo>
                      <a:cubicBezTo>
                        <a:pt x="150" y="34"/>
                        <a:pt x="150" y="34"/>
                        <a:pt x="150" y="34"/>
                      </a:cubicBezTo>
                      <a:cubicBezTo>
                        <a:pt x="145" y="35"/>
                        <a:pt x="140" y="37"/>
                        <a:pt x="136" y="38"/>
                      </a:cubicBezTo>
                      <a:cubicBezTo>
                        <a:pt x="134" y="39"/>
                        <a:pt x="133" y="39"/>
                        <a:pt x="131" y="40"/>
                      </a:cubicBezTo>
                      <a:cubicBezTo>
                        <a:pt x="128" y="41"/>
                        <a:pt x="125" y="42"/>
                        <a:pt x="121" y="44"/>
                      </a:cubicBezTo>
                      <a:cubicBezTo>
                        <a:pt x="120" y="44"/>
                        <a:pt x="118" y="45"/>
                        <a:pt x="117" y="45"/>
                      </a:cubicBezTo>
                      <a:cubicBezTo>
                        <a:pt x="113" y="47"/>
                        <a:pt x="109" y="49"/>
                        <a:pt x="104" y="52"/>
                      </a:cubicBezTo>
                      <a:cubicBezTo>
                        <a:pt x="104" y="52"/>
                        <a:pt x="104" y="52"/>
                        <a:pt x="104" y="52"/>
                      </a:cubicBezTo>
                      <a:cubicBezTo>
                        <a:pt x="99" y="55"/>
                        <a:pt x="95" y="57"/>
                        <a:pt x="91" y="60"/>
                      </a:cubicBezTo>
                      <a:cubicBezTo>
                        <a:pt x="90" y="61"/>
                        <a:pt x="89" y="62"/>
                        <a:pt x="87" y="63"/>
                      </a:cubicBezTo>
                      <a:cubicBezTo>
                        <a:pt x="84" y="65"/>
                        <a:pt x="81" y="67"/>
                        <a:pt x="79" y="70"/>
                      </a:cubicBezTo>
                      <a:cubicBezTo>
                        <a:pt x="77" y="71"/>
                        <a:pt x="76" y="72"/>
                        <a:pt x="75" y="73"/>
                      </a:cubicBezTo>
                      <a:cubicBezTo>
                        <a:pt x="72" y="76"/>
                        <a:pt x="68" y="79"/>
                        <a:pt x="65" y="82"/>
                      </a:cubicBezTo>
                      <a:cubicBezTo>
                        <a:pt x="65" y="82"/>
                        <a:pt x="64" y="83"/>
                        <a:pt x="64" y="83"/>
                      </a:cubicBezTo>
                      <a:cubicBezTo>
                        <a:pt x="64" y="83"/>
                        <a:pt x="64" y="83"/>
                        <a:pt x="64" y="83"/>
                      </a:cubicBezTo>
                      <a:cubicBezTo>
                        <a:pt x="63" y="84"/>
                        <a:pt x="63" y="84"/>
                        <a:pt x="62" y="85"/>
                      </a:cubicBezTo>
                      <a:cubicBezTo>
                        <a:pt x="58" y="89"/>
                        <a:pt x="54" y="93"/>
                        <a:pt x="51" y="98"/>
                      </a:cubicBezTo>
                      <a:cubicBezTo>
                        <a:pt x="50" y="98"/>
                        <a:pt x="50" y="99"/>
                        <a:pt x="50" y="99"/>
                      </a:cubicBezTo>
                      <a:cubicBezTo>
                        <a:pt x="48" y="101"/>
                        <a:pt x="47" y="103"/>
                        <a:pt x="45" y="105"/>
                      </a:cubicBezTo>
                      <a:cubicBezTo>
                        <a:pt x="44" y="107"/>
                        <a:pt x="42" y="109"/>
                        <a:pt x="41" y="111"/>
                      </a:cubicBezTo>
                      <a:cubicBezTo>
                        <a:pt x="41" y="112"/>
                        <a:pt x="40" y="112"/>
                        <a:pt x="40" y="113"/>
                      </a:cubicBezTo>
                      <a:cubicBezTo>
                        <a:pt x="38" y="116"/>
                        <a:pt x="35" y="120"/>
                        <a:pt x="33" y="123"/>
                      </a:cubicBezTo>
                      <a:cubicBezTo>
                        <a:pt x="33" y="124"/>
                        <a:pt x="33" y="124"/>
                        <a:pt x="32" y="125"/>
                      </a:cubicBezTo>
                      <a:cubicBezTo>
                        <a:pt x="32" y="125"/>
                        <a:pt x="32" y="125"/>
                        <a:pt x="32" y="125"/>
                      </a:cubicBezTo>
                      <a:cubicBezTo>
                        <a:pt x="30" y="129"/>
                        <a:pt x="28" y="133"/>
                        <a:pt x="26" y="137"/>
                      </a:cubicBezTo>
                      <a:cubicBezTo>
                        <a:pt x="25" y="138"/>
                        <a:pt x="25" y="139"/>
                        <a:pt x="25" y="139"/>
                      </a:cubicBezTo>
                      <a:cubicBezTo>
                        <a:pt x="24" y="141"/>
                        <a:pt x="24" y="142"/>
                        <a:pt x="23" y="143"/>
                      </a:cubicBezTo>
                      <a:cubicBezTo>
                        <a:pt x="22" y="145"/>
                        <a:pt x="21" y="147"/>
                        <a:pt x="20" y="148"/>
                      </a:cubicBezTo>
                      <a:cubicBezTo>
                        <a:pt x="19" y="151"/>
                        <a:pt x="18" y="153"/>
                        <a:pt x="18" y="156"/>
                      </a:cubicBezTo>
                      <a:cubicBezTo>
                        <a:pt x="17" y="157"/>
                        <a:pt x="17" y="158"/>
                        <a:pt x="16" y="159"/>
                      </a:cubicBezTo>
                      <a:cubicBezTo>
                        <a:pt x="16" y="159"/>
                        <a:pt x="16" y="159"/>
                        <a:pt x="16" y="160"/>
                      </a:cubicBezTo>
                      <a:cubicBezTo>
                        <a:pt x="15" y="163"/>
                        <a:pt x="13" y="167"/>
                        <a:pt x="12" y="171"/>
                      </a:cubicBezTo>
                      <a:cubicBezTo>
                        <a:pt x="12" y="172"/>
                        <a:pt x="12" y="173"/>
                        <a:pt x="11" y="174"/>
                      </a:cubicBezTo>
                      <a:cubicBezTo>
                        <a:pt x="11" y="175"/>
                        <a:pt x="11" y="176"/>
                        <a:pt x="10" y="178"/>
                      </a:cubicBezTo>
                      <a:cubicBezTo>
                        <a:pt x="10" y="179"/>
                        <a:pt x="9" y="181"/>
                        <a:pt x="9" y="182"/>
                      </a:cubicBezTo>
                      <a:cubicBezTo>
                        <a:pt x="8" y="186"/>
                        <a:pt x="7" y="190"/>
                        <a:pt x="6" y="194"/>
                      </a:cubicBezTo>
                      <a:cubicBezTo>
                        <a:pt x="6" y="194"/>
                        <a:pt x="6" y="194"/>
                        <a:pt x="6" y="194"/>
                      </a:cubicBezTo>
                      <a:cubicBezTo>
                        <a:pt x="6" y="194"/>
                        <a:pt x="6" y="195"/>
                        <a:pt x="6" y="195"/>
                      </a:cubicBezTo>
                      <a:cubicBezTo>
                        <a:pt x="5" y="199"/>
                        <a:pt x="4" y="202"/>
                        <a:pt x="4" y="205"/>
                      </a:cubicBezTo>
                      <a:cubicBezTo>
                        <a:pt x="3" y="207"/>
                        <a:pt x="3" y="210"/>
                        <a:pt x="3" y="212"/>
                      </a:cubicBezTo>
                      <a:cubicBezTo>
                        <a:pt x="3" y="213"/>
                        <a:pt x="3" y="214"/>
                        <a:pt x="2" y="215"/>
                      </a:cubicBezTo>
                      <a:cubicBezTo>
                        <a:pt x="2" y="216"/>
                        <a:pt x="2" y="216"/>
                        <a:pt x="2" y="217"/>
                      </a:cubicBezTo>
                      <a:cubicBezTo>
                        <a:pt x="2" y="221"/>
                        <a:pt x="1" y="225"/>
                        <a:pt x="1" y="229"/>
                      </a:cubicBezTo>
                      <a:cubicBezTo>
                        <a:pt x="1" y="230"/>
                        <a:pt x="1" y="231"/>
                        <a:pt x="1" y="232"/>
                      </a:cubicBezTo>
                      <a:cubicBezTo>
                        <a:pt x="1" y="234"/>
                        <a:pt x="0" y="235"/>
                        <a:pt x="0" y="236"/>
                      </a:cubicBezTo>
                      <a:cubicBezTo>
                        <a:pt x="0" y="238"/>
                        <a:pt x="0" y="240"/>
                        <a:pt x="0" y="242"/>
                      </a:cubicBezTo>
                      <a:cubicBezTo>
                        <a:pt x="0" y="246"/>
                        <a:pt x="0" y="251"/>
                        <a:pt x="0" y="255"/>
                      </a:cubicBezTo>
                      <a:cubicBezTo>
                        <a:pt x="0" y="255"/>
                        <a:pt x="0" y="256"/>
                        <a:pt x="0" y="256"/>
                      </a:cubicBezTo>
                      <a:cubicBezTo>
                        <a:pt x="0" y="257"/>
                        <a:pt x="0" y="258"/>
                        <a:pt x="0" y="259"/>
                      </a:cubicBezTo>
                      <a:cubicBezTo>
                        <a:pt x="0" y="263"/>
                        <a:pt x="0" y="266"/>
                        <a:pt x="0" y="269"/>
                      </a:cubicBezTo>
                      <a:cubicBezTo>
                        <a:pt x="1" y="270"/>
                        <a:pt x="1" y="271"/>
                        <a:pt x="1" y="271"/>
                      </a:cubicBezTo>
                      <a:cubicBezTo>
                        <a:pt x="1" y="272"/>
                        <a:pt x="1" y="273"/>
                        <a:pt x="1" y="274"/>
                      </a:cubicBezTo>
                      <a:cubicBezTo>
                        <a:pt x="1" y="278"/>
                        <a:pt x="1" y="281"/>
                        <a:pt x="2" y="285"/>
                      </a:cubicBezTo>
                      <a:cubicBezTo>
                        <a:pt x="2" y="286"/>
                        <a:pt x="2" y="287"/>
                        <a:pt x="2" y="288"/>
                      </a:cubicBezTo>
                      <a:cubicBezTo>
                        <a:pt x="2" y="288"/>
                        <a:pt x="2" y="289"/>
                        <a:pt x="2" y="289"/>
                      </a:cubicBezTo>
                      <a:cubicBezTo>
                        <a:pt x="3" y="295"/>
                        <a:pt x="4" y="300"/>
                        <a:pt x="5" y="305"/>
                      </a:cubicBezTo>
                      <a:cubicBezTo>
                        <a:pt x="5" y="306"/>
                        <a:pt x="5" y="306"/>
                        <a:pt x="5" y="306"/>
                      </a:cubicBezTo>
                      <a:cubicBezTo>
                        <a:pt x="5" y="307"/>
                        <a:pt x="5" y="307"/>
                        <a:pt x="5" y="308"/>
                      </a:cubicBezTo>
                      <a:cubicBezTo>
                        <a:pt x="7" y="315"/>
                        <a:pt x="8" y="322"/>
                        <a:pt x="10" y="329"/>
                      </a:cubicBezTo>
                      <a:cubicBezTo>
                        <a:pt x="10" y="329"/>
                        <a:pt x="10" y="329"/>
                        <a:pt x="10" y="330"/>
                      </a:cubicBezTo>
                      <a:cubicBezTo>
                        <a:pt x="11" y="331"/>
                        <a:pt x="11" y="332"/>
                        <a:pt x="12" y="333"/>
                      </a:cubicBezTo>
                      <a:cubicBezTo>
                        <a:pt x="12" y="336"/>
                        <a:pt x="13" y="338"/>
                        <a:pt x="14" y="340"/>
                      </a:cubicBezTo>
                      <a:cubicBezTo>
                        <a:pt x="14" y="342"/>
                        <a:pt x="15" y="344"/>
                        <a:pt x="15" y="346"/>
                      </a:cubicBezTo>
                      <a:cubicBezTo>
                        <a:pt x="16" y="348"/>
                        <a:pt x="17" y="350"/>
                        <a:pt x="18" y="352"/>
                      </a:cubicBezTo>
                      <a:cubicBezTo>
                        <a:pt x="18" y="354"/>
                        <a:pt x="19" y="356"/>
                        <a:pt x="20" y="357"/>
                      </a:cubicBezTo>
                      <a:cubicBezTo>
                        <a:pt x="20" y="359"/>
                        <a:pt x="21" y="362"/>
                        <a:pt x="22" y="364"/>
                      </a:cubicBezTo>
                      <a:cubicBezTo>
                        <a:pt x="23" y="365"/>
                        <a:pt x="24" y="367"/>
                        <a:pt x="24" y="369"/>
                      </a:cubicBezTo>
                      <a:cubicBezTo>
                        <a:pt x="25" y="371"/>
                        <a:pt x="26" y="373"/>
                        <a:pt x="27" y="375"/>
                      </a:cubicBezTo>
                      <a:cubicBezTo>
                        <a:pt x="28" y="377"/>
                        <a:pt x="29" y="378"/>
                        <a:pt x="29" y="380"/>
                      </a:cubicBezTo>
                      <a:cubicBezTo>
                        <a:pt x="30" y="382"/>
                        <a:pt x="31" y="384"/>
                        <a:pt x="33" y="386"/>
                      </a:cubicBezTo>
                      <a:cubicBezTo>
                        <a:pt x="33" y="387"/>
                        <a:pt x="34" y="389"/>
                        <a:pt x="35" y="391"/>
                      </a:cubicBezTo>
                      <a:cubicBezTo>
                        <a:pt x="36" y="393"/>
                        <a:pt x="37" y="395"/>
                        <a:pt x="38" y="397"/>
                      </a:cubicBezTo>
                      <a:cubicBezTo>
                        <a:pt x="39" y="398"/>
                        <a:pt x="40" y="400"/>
                        <a:pt x="41" y="401"/>
                      </a:cubicBezTo>
                      <a:cubicBezTo>
                        <a:pt x="42" y="403"/>
                        <a:pt x="44" y="405"/>
                        <a:pt x="45" y="407"/>
                      </a:cubicBezTo>
                      <a:cubicBezTo>
                        <a:pt x="46" y="409"/>
                        <a:pt x="46" y="410"/>
                        <a:pt x="47" y="411"/>
                      </a:cubicBezTo>
                      <a:cubicBezTo>
                        <a:pt x="49" y="413"/>
                        <a:pt x="50" y="416"/>
                        <a:pt x="52" y="418"/>
                      </a:cubicBezTo>
                      <a:cubicBezTo>
                        <a:pt x="53" y="419"/>
                        <a:pt x="53" y="420"/>
                        <a:pt x="54" y="421"/>
                      </a:cubicBezTo>
                      <a:cubicBezTo>
                        <a:pt x="54" y="421"/>
                        <a:pt x="54" y="421"/>
                        <a:pt x="54" y="421"/>
                      </a:cubicBezTo>
                      <a:cubicBezTo>
                        <a:pt x="59" y="427"/>
                        <a:pt x="63" y="433"/>
                        <a:pt x="69" y="439"/>
                      </a:cubicBezTo>
                      <a:cubicBezTo>
                        <a:pt x="69" y="439"/>
                        <a:pt x="69" y="439"/>
                        <a:pt x="69" y="439"/>
                      </a:cubicBezTo>
                      <a:cubicBezTo>
                        <a:pt x="69" y="439"/>
                        <a:pt x="69" y="440"/>
                        <a:pt x="69" y="440"/>
                      </a:cubicBezTo>
                      <a:cubicBezTo>
                        <a:pt x="73" y="444"/>
                        <a:pt x="76" y="447"/>
                        <a:pt x="80" y="451"/>
                      </a:cubicBezTo>
                      <a:cubicBezTo>
                        <a:pt x="80" y="451"/>
                        <a:pt x="81" y="452"/>
                        <a:pt x="81" y="452"/>
                      </a:cubicBezTo>
                      <a:cubicBezTo>
                        <a:pt x="81" y="453"/>
                        <a:pt x="82" y="453"/>
                        <a:pt x="82" y="453"/>
                      </a:cubicBezTo>
                      <a:cubicBezTo>
                        <a:pt x="85" y="456"/>
                        <a:pt x="89" y="459"/>
                        <a:pt x="92" y="462"/>
                      </a:cubicBezTo>
                      <a:cubicBezTo>
                        <a:pt x="92" y="463"/>
                        <a:pt x="92" y="463"/>
                        <a:pt x="92" y="463"/>
                      </a:cubicBezTo>
                      <a:cubicBezTo>
                        <a:pt x="93" y="463"/>
                        <a:pt x="93" y="464"/>
                        <a:pt x="94" y="464"/>
                      </a:cubicBezTo>
                      <a:cubicBezTo>
                        <a:pt x="96" y="466"/>
                        <a:pt x="99" y="468"/>
                        <a:pt x="102" y="470"/>
                      </a:cubicBezTo>
                      <a:cubicBezTo>
                        <a:pt x="102" y="471"/>
                        <a:pt x="102" y="471"/>
                        <a:pt x="103" y="471"/>
                      </a:cubicBezTo>
                      <a:cubicBezTo>
                        <a:pt x="104" y="472"/>
                        <a:pt x="104" y="472"/>
                        <a:pt x="105" y="473"/>
                      </a:cubicBezTo>
                      <a:cubicBezTo>
                        <a:pt x="107" y="475"/>
                        <a:pt x="109" y="476"/>
                        <a:pt x="111" y="477"/>
                      </a:cubicBezTo>
                      <a:cubicBezTo>
                        <a:pt x="112" y="478"/>
                        <a:pt x="112" y="478"/>
                        <a:pt x="113" y="479"/>
                      </a:cubicBezTo>
                      <a:cubicBezTo>
                        <a:pt x="114" y="479"/>
                        <a:pt x="114" y="480"/>
                        <a:pt x="115" y="480"/>
                      </a:cubicBezTo>
                      <a:cubicBezTo>
                        <a:pt x="117" y="481"/>
                        <a:pt x="119" y="482"/>
                        <a:pt x="120" y="484"/>
                      </a:cubicBezTo>
                      <a:cubicBezTo>
                        <a:pt x="121" y="484"/>
                        <a:pt x="122" y="485"/>
                        <a:pt x="123" y="485"/>
                      </a:cubicBezTo>
                      <a:cubicBezTo>
                        <a:pt x="123" y="486"/>
                        <a:pt x="124" y="486"/>
                        <a:pt x="125" y="486"/>
                      </a:cubicBezTo>
                      <a:cubicBezTo>
                        <a:pt x="126" y="487"/>
                        <a:pt x="128" y="488"/>
                        <a:pt x="130" y="489"/>
                      </a:cubicBezTo>
                      <a:cubicBezTo>
                        <a:pt x="131" y="490"/>
                        <a:pt x="132" y="490"/>
                        <a:pt x="133" y="491"/>
                      </a:cubicBezTo>
                      <a:cubicBezTo>
                        <a:pt x="133" y="491"/>
                        <a:pt x="134" y="491"/>
                        <a:pt x="134" y="491"/>
                      </a:cubicBezTo>
                      <a:cubicBezTo>
                        <a:pt x="136" y="492"/>
                        <a:pt x="138" y="493"/>
                        <a:pt x="139" y="494"/>
                      </a:cubicBezTo>
                      <a:cubicBezTo>
                        <a:pt x="140" y="495"/>
                        <a:pt x="141" y="495"/>
                        <a:pt x="143" y="496"/>
                      </a:cubicBezTo>
                      <a:cubicBezTo>
                        <a:pt x="143" y="496"/>
                        <a:pt x="143" y="496"/>
                        <a:pt x="144" y="496"/>
                      </a:cubicBezTo>
                      <a:cubicBezTo>
                        <a:pt x="145" y="497"/>
                        <a:pt x="147" y="498"/>
                        <a:pt x="149" y="498"/>
                      </a:cubicBezTo>
                      <a:cubicBezTo>
                        <a:pt x="150" y="499"/>
                        <a:pt x="151" y="499"/>
                        <a:pt x="152" y="500"/>
                      </a:cubicBezTo>
                      <a:cubicBezTo>
                        <a:pt x="153" y="500"/>
                        <a:pt x="153" y="500"/>
                        <a:pt x="154" y="500"/>
                      </a:cubicBezTo>
                      <a:cubicBezTo>
                        <a:pt x="155" y="501"/>
                        <a:pt x="157" y="502"/>
                        <a:pt x="159" y="502"/>
                      </a:cubicBezTo>
                      <a:cubicBezTo>
                        <a:pt x="160" y="503"/>
                        <a:pt x="161" y="503"/>
                        <a:pt x="162" y="504"/>
                      </a:cubicBezTo>
                      <a:cubicBezTo>
                        <a:pt x="163" y="504"/>
                        <a:pt x="163" y="504"/>
                        <a:pt x="163" y="504"/>
                      </a:cubicBezTo>
                      <a:cubicBezTo>
                        <a:pt x="165" y="505"/>
                        <a:pt x="167" y="505"/>
                        <a:pt x="169" y="506"/>
                      </a:cubicBezTo>
                      <a:cubicBezTo>
                        <a:pt x="170" y="506"/>
                        <a:pt x="171" y="506"/>
                        <a:pt x="172" y="507"/>
                      </a:cubicBezTo>
                      <a:cubicBezTo>
                        <a:pt x="173" y="507"/>
                        <a:pt x="173" y="507"/>
                        <a:pt x="174" y="507"/>
                      </a:cubicBezTo>
                      <a:cubicBezTo>
                        <a:pt x="175" y="508"/>
                        <a:pt x="177" y="508"/>
                        <a:pt x="179" y="508"/>
                      </a:cubicBezTo>
                      <a:cubicBezTo>
                        <a:pt x="180" y="509"/>
                        <a:pt x="182" y="509"/>
                        <a:pt x="183" y="509"/>
                      </a:cubicBezTo>
                      <a:cubicBezTo>
                        <a:pt x="183" y="509"/>
                        <a:pt x="184" y="509"/>
                        <a:pt x="184" y="510"/>
                      </a:cubicBezTo>
                      <a:cubicBezTo>
                        <a:pt x="186" y="510"/>
                        <a:pt x="188" y="510"/>
                        <a:pt x="190" y="511"/>
                      </a:cubicBezTo>
                      <a:cubicBezTo>
                        <a:pt x="192" y="511"/>
                        <a:pt x="193" y="511"/>
                        <a:pt x="194" y="511"/>
                      </a:cubicBezTo>
                      <a:cubicBezTo>
                        <a:pt x="194" y="511"/>
                        <a:pt x="194" y="511"/>
                        <a:pt x="195" y="511"/>
                      </a:cubicBezTo>
                      <a:cubicBezTo>
                        <a:pt x="198" y="512"/>
                        <a:pt x="201" y="512"/>
                        <a:pt x="204" y="513"/>
                      </a:cubicBezTo>
                      <a:cubicBezTo>
                        <a:pt x="205" y="513"/>
                        <a:pt x="205" y="513"/>
                        <a:pt x="205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06" y="513"/>
                        <a:pt x="206" y="513"/>
                        <a:pt x="206" y="513"/>
                      </a:cubicBezTo>
                      <a:cubicBezTo>
                        <a:pt x="210" y="513"/>
                        <a:pt x="214" y="513"/>
                        <a:pt x="218" y="513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30" name="Freeform 342">
                  <a:extLst>
                    <a:ext uri="{FF2B5EF4-FFF2-40B4-BE49-F238E27FC236}">
                      <a16:creationId xmlns:a16="http://schemas.microsoft.com/office/drawing/2014/main" id="{7D8B34C9-DF27-4B48-9B49-57D665A63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557" y="868363"/>
                  <a:ext cx="2562224" cy="5146675"/>
                </a:xfrm>
                <a:custGeom>
                  <a:avLst/>
                  <a:gdLst>
                    <a:gd name="T0" fmla="*/ 677 w 679"/>
                    <a:gd name="T1" fmla="*/ 493 h 1365"/>
                    <a:gd name="T2" fmla="*/ 670 w 679"/>
                    <a:gd name="T3" fmla="*/ 436 h 1365"/>
                    <a:gd name="T4" fmla="*/ 661 w 679"/>
                    <a:gd name="T5" fmla="*/ 393 h 1365"/>
                    <a:gd name="T6" fmla="*/ 647 w 679"/>
                    <a:gd name="T7" fmla="*/ 346 h 1365"/>
                    <a:gd name="T8" fmla="*/ 623 w 679"/>
                    <a:gd name="T9" fmla="*/ 285 h 1365"/>
                    <a:gd name="T10" fmla="*/ 595 w 679"/>
                    <a:gd name="T11" fmla="*/ 231 h 1365"/>
                    <a:gd name="T12" fmla="*/ 568 w 679"/>
                    <a:gd name="T13" fmla="*/ 191 h 1365"/>
                    <a:gd name="T14" fmla="*/ 524 w 679"/>
                    <a:gd name="T15" fmla="*/ 138 h 1365"/>
                    <a:gd name="T16" fmla="*/ 489 w 679"/>
                    <a:gd name="T17" fmla="*/ 104 h 1365"/>
                    <a:gd name="T18" fmla="*/ 450 w 679"/>
                    <a:gd name="T19" fmla="*/ 74 h 1365"/>
                    <a:gd name="T20" fmla="*/ 423 w 679"/>
                    <a:gd name="T21" fmla="*/ 56 h 1365"/>
                    <a:gd name="T22" fmla="*/ 386 w 679"/>
                    <a:gd name="T23" fmla="*/ 37 h 1365"/>
                    <a:gd name="T24" fmla="*/ 353 w 679"/>
                    <a:gd name="T25" fmla="*/ 23 h 1365"/>
                    <a:gd name="T26" fmla="*/ 322 w 679"/>
                    <a:gd name="T27" fmla="*/ 13 h 1365"/>
                    <a:gd name="T28" fmla="*/ 280 w 679"/>
                    <a:gd name="T29" fmla="*/ 4 h 1365"/>
                    <a:gd name="T30" fmla="*/ 231 w 679"/>
                    <a:gd name="T31" fmla="*/ 0 h 1365"/>
                    <a:gd name="T32" fmla="*/ 203 w 679"/>
                    <a:gd name="T33" fmla="*/ 1 h 1365"/>
                    <a:gd name="T34" fmla="*/ 173 w 679"/>
                    <a:gd name="T35" fmla="*/ 4 h 1365"/>
                    <a:gd name="T36" fmla="*/ 18 w 679"/>
                    <a:gd name="T37" fmla="*/ 39 h 1365"/>
                    <a:gd name="T38" fmla="*/ 52 w 679"/>
                    <a:gd name="T39" fmla="*/ 35 h 1365"/>
                    <a:gd name="T40" fmla="*/ 105 w 679"/>
                    <a:gd name="T41" fmla="*/ 35 h 1365"/>
                    <a:gd name="T42" fmla="*/ 160 w 679"/>
                    <a:gd name="T43" fmla="*/ 44 h 1365"/>
                    <a:gd name="T44" fmla="*/ 213 w 679"/>
                    <a:gd name="T45" fmla="*/ 61 h 1365"/>
                    <a:gd name="T46" fmla="*/ 261 w 679"/>
                    <a:gd name="T47" fmla="*/ 84 h 1365"/>
                    <a:gd name="T48" fmla="*/ 312 w 679"/>
                    <a:gd name="T49" fmla="*/ 117 h 1365"/>
                    <a:gd name="T50" fmla="*/ 369 w 679"/>
                    <a:gd name="T51" fmla="*/ 167 h 1365"/>
                    <a:gd name="T52" fmla="*/ 417 w 679"/>
                    <a:gd name="T53" fmla="*/ 224 h 1365"/>
                    <a:gd name="T54" fmla="*/ 449 w 679"/>
                    <a:gd name="T55" fmla="*/ 274 h 1365"/>
                    <a:gd name="T56" fmla="*/ 478 w 679"/>
                    <a:gd name="T57" fmla="*/ 332 h 1365"/>
                    <a:gd name="T58" fmla="*/ 500 w 679"/>
                    <a:gd name="T59" fmla="*/ 390 h 1365"/>
                    <a:gd name="T60" fmla="*/ 516 w 679"/>
                    <a:gd name="T61" fmla="*/ 450 h 1365"/>
                    <a:gd name="T62" fmla="*/ 525 w 679"/>
                    <a:gd name="T63" fmla="*/ 504 h 1365"/>
                    <a:gd name="T64" fmla="*/ 528 w 679"/>
                    <a:gd name="T65" fmla="*/ 579 h 1365"/>
                    <a:gd name="T66" fmla="*/ 525 w 679"/>
                    <a:gd name="T67" fmla="*/ 614 h 1365"/>
                    <a:gd name="T68" fmla="*/ 512 w 679"/>
                    <a:gd name="T69" fmla="*/ 680 h 1365"/>
                    <a:gd name="T70" fmla="*/ 495 w 679"/>
                    <a:gd name="T71" fmla="*/ 734 h 1365"/>
                    <a:gd name="T72" fmla="*/ 468 w 679"/>
                    <a:gd name="T73" fmla="*/ 803 h 1365"/>
                    <a:gd name="T74" fmla="*/ 433 w 679"/>
                    <a:gd name="T75" fmla="*/ 878 h 1365"/>
                    <a:gd name="T76" fmla="*/ 394 w 679"/>
                    <a:gd name="T77" fmla="*/ 953 h 1365"/>
                    <a:gd name="T78" fmla="*/ 352 w 679"/>
                    <a:gd name="T79" fmla="*/ 1024 h 1365"/>
                    <a:gd name="T80" fmla="*/ 277 w 679"/>
                    <a:gd name="T81" fmla="*/ 1144 h 1365"/>
                    <a:gd name="T82" fmla="*/ 247 w 679"/>
                    <a:gd name="T83" fmla="*/ 1189 h 1365"/>
                    <a:gd name="T84" fmla="*/ 209 w 679"/>
                    <a:gd name="T85" fmla="*/ 1243 h 1365"/>
                    <a:gd name="T86" fmla="*/ 172 w 679"/>
                    <a:gd name="T87" fmla="*/ 1294 h 1365"/>
                    <a:gd name="T88" fmla="*/ 145 w 679"/>
                    <a:gd name="T89" fmla="*/ 1329 h 1365"/>
                    <a:gd name="T90" fmla="*/ 130 w 679"/>
                    <a:gd name="T91" fmla="*/ 1349 h 1365"/>
                    <a:gd name="T92" fmla="*/ 268 w 679"/>
                    <a:gd name="T93" fmla="*/ 1331 h 1365"/>
                    <a:gd name="T94" fmla="*/ 287 w 679"/>
                    <a:gd name="T95" fmla="*/ 1306 h 1365"/>
                    <a:gd name="T96" fmla="*/ 304 w 679"/>
                    <a:gd name="T97" fmla="*/ 1284 h 1365"/>
                    <a:gd name="T98" fmla="*/ 334 w 679"/>
                    <a:gd name="T99" fmla="*/ 1244 h 1365"/>
                    <a:gd name="T100" fmla="*/ 359 w 679"/>
                    <a:gd name="T101" fmla="*/ 1209 h 1365"/>
                    <a:gd name="T102" fmla="*/ 397 w 679"/>
                    <a:gd name="T103" fmla="*/ 1155 h 1365"/>
                    <a:gd name="T104" fmla="*/ 427 w 679"/>
                    <a:gd name="T105" fmla="*/ 1111 h 1365"/>
                    <a:gd name="T106" fmla="*/ 479 w 679"/>
                    <a:gd name="T107" fmla="*/ 1030 h 1365"/>
                    <a:gd name="T108" fmla="*/ 529 w 679"/>
                    <a:gd name="T109" fmla="*/ 947 h 1365"/>
                    <a:gd name="T110" fmla="*/ 570 w 679"/>
                    <a:gd name="T111" fmla="*/ 871 h 1365"/>
                    <a:gd name="T112" fmla="*/ 602 w 679"/>
                    <a:gd name="T113" fmla="*/ 807 h 1365"/>
                    <a:gd name="T114" fmla="*/ 629 w 679"/>
                    <a:gd name="T115" fmla="*/ 746 h 1365"/>
                    <a:gd name="T116" fmla="*/ 646 w 679"/>
                    <a:gd name="T117" fmla="*/ 701 h 1365"/>
                    <a:gd name="T118" fmla="*/ 662 w 679"/>
                    <a:gd name="T119" fmla="*/ 649 h 1365"/>
                    <a:gd name="T120" fmla="*/ 669 w 679"/>
                    <a:gd name="T121" fmla="*/ 618 h 1365"/>
                    <a:gd name="T122" fmla="*/ 676 w 679"/>
                    <a:gd name="T123" fmla="*/ 578 h 1365"/>
                    <a:gd name="T124" fmla="*/ 679 w 679"/>
                    <a:gd name="T125" fmla="*/ 548 h 13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679" h="1365">
                      <a:moveTo>
                        <a:pt x="679" y="529"/>
                      </a:moveTo>
                      <a:cubicBezTo>
                        <a:pt x="679" y="527"/>
                        <a:pt x="679" y="525"/>
                        <a:pt x="679" y="523"/>
                      </a:cubicBezTo>
                      <a:cubicBezTo>
                        <a:pt x="679" y="516"/>
                        <a:pt x="678" y="509"/>
                        <a:pt x="678" y="502"/>
                      </a:cubicBezTo>
                      <a:cubicBezTo>
                        <a:pt x="678" y="501"/>
                        <a:pt x="678" y="500"/>
                        <a:pt x="678" y="499"/>
                      </a:cubicBezTo>
                      <a:cubicBezTo>
                        <a:pt x="678" y="497"/>
                        <a:pt x="678" y="495"/>
                        <a:pt x="677" y="493"/>
                      </a:cubicBezTo>
                      <a:cubicBezTo>
                        <a:pt x="677" y="485"/>
                        <a:pt x="676" y="478"/>
                        <a:pt x="675" y="470"/>
                      </a:cubicBezTo>
                      <a:cubicBezTo>
                        <a:pt x="675" y="468"/>
                        <a:pt x="675" y="467"/>
                        <a:pt x="675" y="465"/>
                      </a:cubicBezTo>
                      <a:cubicBezTo>
                        <a:pt x="675" y="463"/>
                        <a:pt x="674" y="461"/>
                        <a:pt x="674" y="460"/>
                      </a:cubicBezTo>
                      <a:cubicBezTo>
                        <a:pt x="674" y="457"/>
                        <a:pt x="673" y="455"/>
                        <a:pt x="673" y="452"/>
                      </a:cubicBezTo>
                      <a:cubicBezTo>
                        <a:pt x="672" y="447"/>
                        <a:pt x="671" y="442"/>
                        <a:pt x="670" y="436"/>
                      </a:cubicBezTo>
                      <a:cubicBezTo>
                        <a:pt x="670" y="434"/>
                        <a:pt x="670" y="432"/>
                        <a:pt x="669" y="429"/>
                      </a:cubicBezTo>
                      <a:cubicBezTo>
                        <a:pt x="669" y="428"/>
                        <a:pt x="669" y="427"/>
                        <a:pt x="669" y="426"/>
                      </a:cubicBezTo>
                      <a:cubicBezTo>
                        <a:pt x="668" y="423"/>
                        <a:pt x="667" y="420"/>
                        <a:pt x="667" y="417"/>
                      </a:cubicBezTo>
                      <a:cubicBezTo>
                        <a:pt x="666" y="413"/>
                        <a:pt x="665" y="409"/>
                        <a:pt x="664" y="405"/>
                      </a:cubicBezTo>
                      <a:cubicBezTo>
                        <a:pt x="663" y="401"/>
                        <a:pt x="662" y="397"/>
                        <a:pt x="661" y="393"/>
                      </a:cubicBezTo>
                      <a:cubicBezTo>
                        <a:pt x="660" y="389"/>
                        <a:pt x="659" y="385"/>
                        <a:pt x="658" y="381"/>
                      </a:cubicBezTo>
                      <a:cubicBezTo>
                        <a:pt x="658" y="380"/>
                        <a:pt x="658" y="379"/>
                        <a:pt x="658" y="378"/>
                      </a:cubicBezTo>
                      <a:cubicBezTo>
                        <a:pt x="657" y="376"/>
                        <a:pt x="656" y="373"/>
                        <a:pt x="655" y="370"/>
                      </a:cubicBezTo>
                      <a:cubicBezTo>
                        <a:pt x="654" y="366"/>
                        <a:pt x="652" y="361"/>
                        <a:pt x="651" y="356"/>
                      </a:cubicBezTo>
                      <a:cubicBezTo>
                        <a:pt x="650" y="352"/>
                        <a:pt x="649" y="349"/>
                        <a:pt x="647" y="346"/>
                      </a:cubicBezTo>
                      <a:cubicBezTo>
                        <a:pt x="646" y="341"/>
                        <a:pt x="644" y="336"/>
                        <a:pt x="643" y="332"/>
                      </a:cubicBezTo>
                      <a:cubicBezTo>
                        <a:pt x="641" y="328"/>
                        <a:pt x="640" y="325"/>
                        <a:pt x="639" y="321"/>
                      </a:cubicBezTo>
                      <a:cubicBezTo>
                        <a:pt x="637" y="317"/>
                        <a:pt x="635" y="313"/>
                        <a:pt x="633" y="308"/>
                      </a:cubicBezTo>
                      <a:cubicBezTo>
                        <a:pt x="632" y="305"/>
                        <a:pt x="631" y="301"/>
                        <a:pt x="629" y="298"/>
                      </a:cubicBezTo>
                      <a:cubicBezTo>
                        <a:pt x="627" y="294"/>
                        <a:pt x="625" y="289"/>
                        <a:pt x="623" y="285"/>
                      </a:cubicBezTo>
                      <a:cubicBezTo>
                        <a:pt x="622" y="282"/>
                        <a:pt x="620" y="278"/>
                        <a:pt x="619" y="275"/>
                      </a:cubicBezTo>
                      <a:cubicBezTo>
                        <a:pt x="616" y="271"/>
                        <a:pt x="614" y="267"/>
                        <a:pt x="612" y="262"/>
                      </a:cubicBezTo>
                      <a:cubicBezTo>
                        <a:pt x="610" y="259"/>
                        <a:pt x="609" y="256"/>
                        <a:pt x="607" y="253"/>
                      </a:cubicBezTo>
                      <a:cubicBezTo>
                        <a:pt x="605" y="249"/>
                        <a:pt x="602" y="245"/>
                        <a:pt x="600" y="240"/>
                      </a:cubicBezTo>
                      <a:cubicBezTo>
                        <a:pt x="598" y="237"/>
                        <a:pt x="597" y="234"/>
                        <a:pt x="595" y="231"/>
                      </a:cubicBezTo>
                      <a:cubicBezTo>
                        <a:pt x="592" y="227"/>
                        <a:pt x="590" y="223"/>
                        <a:pt x="587" y="219"/>
                      </a:cubicBezTo>
                      <a:cubicBezTo>
                        <a:pt x="585" y="216"/>
                        <a:pt x="583" y="213"/>
                        <a:pt x="582" y="211"/>
                      </a:cubicBezTo>
                      <a:cubicBezTo>
                        <a:pt x="579" y="206"/>
                        <a:pt x="575" y="201"/>
                        <a:pt x="572" y="197"/>
                      </a:cubicBezTo>
                      <a:cubicBezTo>
                        <a:pt x="571" y="195"/>
                        <a:pt x="570" y="193"/>
                        <a:pt x="568" y="191"/>
                      </a:cubicBezTo>
                      <a:cubicBezTo>
                        <a:pt x="568" y="191"/>
                        <a:pt x="568" y="191"/>
                        <a:pt x="568" y="191"/>
                      </a:cubicBezTo>
                      <a:cubicBezTo>
                        <a:pt x="564" y="185"/>
                        <a:pt x="560" y="180"/>
                        <a:pt x="555" y="174"/>
                      </a:cubicBezTo>
                      <a:cubicBezTo>
                        <a:pt x="555" y="173"/>
                        <a:pt x="554" y="173"/>
                        <a:pt x="553" y="172"/>
                      </a:cubicBezTo>
                      <a:cubicBezTo>
                        <a:pt x="548" y="165"/>
                        <a:pt x="543" y="159"/>
                        <a:pt x="538" y="153"/>
                      </a:cubicBezTo>
                      <a:cubicBezTo>
                        <a:pt x="538" y="153"/>
                        <a:pt x="538" y="153"/>
                        <a:pt x="538" y="153"/>
                      </a:cubicBezTo>
                      <a:cubicBezTo>
                        <a:pt x="533" y="148"/>
                        <a:pt x="529" y="143"/>
                        <a:pt x="524" y="138"/>
                      </a:cubicBezTo>
                      <a:cubicBezTo>
                        <a:pt x="523" y="137"/>
                        <a:pt x="521" y="135"/>
                        <a:pt x="520" y="134"/>
                      </a:cubicBezTo>
                      <a:cubicBezTo>
                        <a:pt x="517" y="131"/>
                        <a:pt x="515" y="128"/>
                        <a:pt x="512" y="126"/>
                      </a:cubicBezTo>
                      <a:cubicBezTo>
                        <a:pt x="512" y="125"/>
                        <a:pt x="511" y="125"/>
                        <a:pt x="510" y="124"/>
                      </a:cubicBezTo>
                      <a:cubicBezTo>
                        <a:pt x="504" y="118"/>
                        <a:pt x="497" y="111"/>
                        <a:pt x="490" y="105"/>
                      </a:cubicBezTo>
                      <a:cubicBezTo>
                        <a:pt x="490" y="105"/>
                        <a:pt x="489" y="105"/>
                        <a:pt x="489" y="104"/>
                      </a:cubicBezTo>
                      <a:cubicBezTo>
                        <a:pt x="488" y="104"/>
                        <a:pt x="487" y="103"/>
                        <a:pt x="486" y="102"/>
                      </a:cubicBezTo>
                      <a:cubicBezTo>
                        <a:pt x="481" y="97"/>
                        <a:pt x="475" y="93"/>
                        <a:pt x="470" y="89"/>
                      </a:cubicBezTo>
                      <a:cubicBezTo>
                        <a:pt x="469" y="88"/>
                        <a:pt x="468" y="87"/>
                        <a:pt x="467" y="87"/>
                      </a:cubicBezTo>
                      <a:cubicBezTo>
                        <a:pt x="466" y="85"/>
                        <a:pt x="464" y="84"/>
                        <a:pt x="463" y="83"/>
                      </a:cubicBezTo>
                      <a:cubicBezTo>
                        <a:pt x="459" y="80"/>
                        <a:pt x="455" y="77"/>
                        <a:pt x="450" y="74"/>
                      </a:cubicBezTo>
                      <a:cubicBezTo>
                        <a:pt x="449" y="73"/>
                        <a:pt x="448" y="72"/>
                        <a:pt x="446" y="71"/>
                      </a:cubicBezTo>
                      <a:cubicBezTo>
                        <a:pt x="445" y="70"/>
                        <a:pt x="444" y="70"/>
                        <a:pt x="442" y="69"/>
                      </a:cubicBezTo>
                      <a:cubicBezTo>
                        <a:pt x="439" y="66"/>
                        <a:pt x="435" y="64"/>
                        <a:pt x="431" y="62"/>
                      </a:cubicBezTo>
                      <a:cubicBezTo>
                        <a:pt x="429" y="60"/>
                        <a:pt x="428" y="59"/>
                        <a:pt x="426" y="58"/>
                      </a:cubicBezTo>
                      <a:cubicBezTo>
                        <a:pt x="425" y="58"/>
                        <a:pt x="424" y="57"/>
                        <a:pt x="423" y="56"/>
                      </a:cubicBezTo>
                      <a:cubicBezTo>
                        <a:pt x="419" y="54"/>
                        <a:pt x="416" y="52"/>
                        <a:pt x="412" y="50"/>
                      </a:cubicBezTo>
                      <a:cubicBezTo>
                        <a:pt x="410" y="49"/>
                        <a:pt x="408" y="48"/>
                        <a:pt x="406" y="47"/>
                      </a:cubicBezTo>
                      <a:cubicBezTo>
                        <a:pt x="405" y="46"/>
                        <a:pt x="404" y="46"/>
                        <a:pt x="403" y="45"/>
                      </a:cubicBezTo>
                      <a:cubicBezTo>
                        <a:pt x="400" y="43"/>
                        <a:pt x="396" y="42"/>
                        <a:pt x="392" y="40"/>
                      </a:cubicBezTo>
                      <a:cubicBezTo>
                        <a:pt x="390" y="39"/>
                        <a:pt x="388" y="38"/>
                        <a:pt x="386" y="37"/>
                      </a:cubicBezTo>
                      <a:cubicBezTo>
                        <a:pt x="385" y="36"/>
                        <a:pt x="384" y="36"/>
                        <a:pt x="383" y="36"/>
                      </a:cubicBezTo>
                      <a:cubicBezTo>
                        <a:pt x="380" y="34"/>
                        <a:pt x="376" y="33"/>
                        <a:pt x="373" y="31"/>
                      </a:cubicBezTo>
                      <a:cubicBezTo>
                        <a:pt x="370" y="30"/>
                        <a:pt x="368" y="29"/>
                        <a:pt x="366" y="28"/>
                      </a:cubicBezTo>
                      <a:cubicBezTo>
                        <a:pt x="365" y="28"/>
                        <a:pt x="364" y="27"/>
                        <a:pt x="363" y="27"/>
                      </a:cubicBezTo>
                      <a:cubicBezTo>
                        <a:pt x="360" y="26"/>
                        <a:pt x="356" y="24"/>
                        <a:pt x="353" y="23"/>
                      </a:cubicBezTo>
                      <a:cubicBezTo>
                        <a:pt x="350" y="22"/>
                        <a:pt x="348" y="21"/>
                        <a:pt x="345" y="20"/>
                      </a:cubicBezTo>
                      <a:cubicBezTo>
                        <a:pt x="344" y="20"/>
                        <a:pt x="344" y="20"/>
                        <a:pt x="343" y="20"/>
                      </a:cubicBezTo>
                      <a:cubicBezTo>
                        <a:pt x="339" y="18"/>
                        <a:pt x="336" y="17"/>
                        <a:pt x="332" y="16"/>
                      </a:cubicBezTo>
                      <a:cubicBezTo>
                        <a:pt x="330" y="16"/>
                        <a:pt x="327" y="15"/>
                        <a:pt x="324" y="14"/>
                      </a:cubicBezTo>
                      <a:cubicBezTo>
                        <a:pt x="324" y="14"/>
                        <a:pt x="323" y="14"/>
                        <a:pt x="322" y="13"/>
                      </a:cubicBezTo>
                      <a:cubicBezTo>
                        <a:pt x="318" y="12"/>
                        <a:pt x="314" y="11"/>
                        <a:pt x="310" y="10"/>
                      </a:cubicBezTo>
                      <a:cubicBezTo>
                        <a:pt x="308" y="10"/>
                        <a:pt x="305" y="9"/>
                        <a:pt x="303" y="9"/>
                      </a:cubicBezTo>
                      <a:cubicBezTo>
                        <a:pt x="302" y="8"/>
                        <a:pt x="301" y="8"/>
                        <a:pt x="301" y="8"/>
                      </a:cubicBezTo>
                      <a:cubicBezTo>
                        <a:pt x="296" y="7"/>
                        <a:pt x="292" y="7"/>
                        <a:pt x="287" y="6"/>
                      </a:cubicBezTo>
                      <a:cubicBezTo>
                        <a:pt x="285" y="5"/>
                        <a:pt x="282" y="5"/>
                        <a:pt x="280" y="4"/>
                      </a:cubicBezTo>
                      <a:cubicBezTo>
                        <a:pt x="280" y="4"/>
                        <a:pt x="279" y="4"/>
                        <a:pt x="279" y="4"/>
                      </a:cubicBezTo>
                      <a:cubicBezTo>
                        <a:pt x="272" y="3"/>
                        <a:pt x="266" y="3"/>
                        <a:pt x="259" y="2"/>
                      </a:cubicBezTo>
                      <a:cubicBezTo>
                        <a:pt x="258" y="2"/>
                        <a:pt x="257" y="2"/>
                        <a:pt x="256" y="2"/>
                      </a:cubicBezTo>
                      <a:cubicBezTo>
                        <a:pt x="256" y="2"/>
                        <a:pt x="256" y="2"/>
                        <a:pt x="256" y="2"/>
                      </a:cubicBezTo>
                      <a:cubicBezTo>
                        <a:pt x="248" y="1"/>
                        <a:pt x="240" y="1"/>
                        <a:pt x="231" y="0"/>
                      </a:cubicBezTo>
                      <a:cubicBezTo>
                        <a:pt x="231" y="0"/>
                        <a:pt x="231" y="0"/>
                        <a:pt x="230" y="0"/>
                      </a:cubicBezTo>
                      <a:cubicBezTo>
                        <a:pt x="230" y="0"/>
                        <a:pt x="230" y="0"/>
                        <a:pt x="230" y="0"/>
                      </a:cubicBezTo>
                      <a:cubicBezTo>
                        <a:pt x="227" y="0"/>
                        <a:pt x="224" y="0"/>
                        <a:pt x="220" y="0"/>
                      </a:cubicBezTo>
                      <a:cubicBezTo>
                        <a:pt x="219" y="0"/>
                        <a:pt x="217" y="0"/>
                        <a:pt x="216" y="1"/>
                      </a:cubicBezTo>
                      <a:cubicBezTo>
                        <a:pt x="211" y="1"/>
                        <a:pt x="207" y="1"/>
                        <a:pt x="203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202" y="1"/>
                        <a:pt x="202" y="1"/>
                        <a:pt x="202" y="1"/>
                      </a:cubicBezTo>
                      <a:cubicBezTo>
                        <a:pt x="197" y="1"/>
                        <a:pt x="193" y="2"/>
                        <a:pt x="188" y="2"/>
                      </a:cubicBezTo>
                      <a:cubicBezTo>
                        <a:pt x="186" y="3"/>
                        <a:pt x="185" y="3"/>
                        <a:pt x="183" y="3"/>
                      </a:cubicBezTo>
                      <a:cubicBezTo>
                        <a:pt x="180" y="3"/>
                        <a:pt x="176" y="4"/>
                        <a:pt x="173" y="4"/>
                      </a:cubicBezTo>
                      <a:cubicBezTo>
                        <a:pt x="172" y="5"/>
                        <a:pt x="172" y="5"/>
                        <a:pt x="171" y="5"/>
                      </a:cubicBezTo>
                      <a:cubicBezTo>
                        <a:pt x="170" y="5"/>
                        <a:pt x="169" y="5"/>
                        <a:pt x="169" y="5"/>
                      </a:cubicBezTo>
                      <a:cubicBezTo>
                        <a:pt x="163" y="6"/>
                        <a:pt x="157" y="7"/>
                        <a:pt x="151" y="9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6" y="41"/>
                        <a:pt x="12" y="40"/>
                        <a:pt x="18" y="39"/>
                      </a:cubicBezTo>
                      <a:cubicBezTo>
                        <a:pt x="19" y="39"/>
                        <a:pt x="21" y="38"/>
                        <a:pt x="23" y="38"/>
                      </a:cubicBezTo>
                      <a:cubicBezTo>
                        <a:pt x="26" y="38"/>
                        <a:pt x="29" y="37"/>
                        <a:pt x="33" y="37"/>
                      </a:cubicBezTo>
                      <a:cubicBezTo>
                        <a:pt x="34" y="37"/>
                        <a:pt x="36" y="36"/>
                        <a:pt x="37" y="36"/>
                      </a:cubicBezTo>
                      <a:cubicBezTo>
                        <a:pt x="42" y="36"/>
                        <a:pt x="47" y="35"/>
                        <a:pt x="52" y="35"/>
                      </a:cubicBezTo>
                      <a:cubicBezTo>
                        <a:pt x="52" y="35"/>
                        <a:pt x="52" y="35"/>
                        <a:pt x="52" y="35"/>
                      </a:cubicBezTo>
                      <a:cubicBezTo>
                        <a:pt x="57" y="35"/>
                        <a:pt x="61" y="34"/>
                        <a:pt x="65" y="34"/>
                      </a:cubicBezTo>
                      <a:cubicBezTo>
                        <a:pt x="67" y="34"/>
                        <a:pt x="68" y="34"/>
                        <a:pt x="70" y="34"/>
                      </a:cubicBezTo>
                      <a:cubicBezTo>
                        <a:pt x="73" y="34"/>
                        <a:pt x="76" y="34"/>
                        <a:pt x="79" y="34"/>
                      </a:cubicBezTo>
                      <a:cubicBezTo>
                        <a:pt x="80" y="34"/>
                        <a:pt x="80" y="34"/>
                        <a:pt x="81" y="34"/>
                      </a:cubicBezTo>
                      <a:cubicBezTo>
                        <a:pt x="89" y="34"/>
                        <a:pt x="97" y="35"/>
                        <a:pt x="105" y="35"/>
                      </a:cubicBezTo>
                      <a:cubicBezTo>
                        <a:pt x="106" y="35"/>
                        <a:pt x="107" y="36"/>
                        <a:pt x="109" y="36"/>
                      </a:cubicBezTo>
                      <a:cubicBezTo>
                        <a:pt x="115" y="36"/>
                        <a:pt x="122" y="37"/>
                        <a:pt x="128" y="38"/>
                      </a:cubicBezTo>
                      <a:cubicBezTo>
                        <a:pt x="131" y="38"/>
                        <a:pt x="134" y="39"/>
                        <a:pt x="137" y="39"/>
                      </a:cubicBezTo>
                      <a:cubicBezTo>
                        <a:pt x="141" y="40"/>
                        <a:pt x="146" y="41"/>
                        <a:pt x="150" y="42"/>
                      </a:cubicBezTo>
                      <a:cubicBezTo>
                        <a:pt x="153" y="43"/>
                        <a:pt x="157" y="43"/>
                        <a:pt x="160" y="44"/>
                      </a:cubicBezTo>
                      <a:cubicBezTo>
                        <a:pt x="164" y="45"/>
                        <a:pt x="168" y="46"/>
                        <a:pt x="171" y="47"/>
                      </a:cubicBezTo>
                      <a:cubicBezTo>
                        <a:pt x="175" y="48"/>
                        <a:pt x="178" y="49"/>
                        <a:pt x="182" y="50"/>
                      </a:cubicBezTo>
                      <a:cubicBezTo>
                        <a:pt x="185" y="51"/>
                        <a:pt x="189" y="52"/>
                        <a:pt x="192" y="53"/>
                      </a:cubicBezTo>
                      <a:cubicBezTo>
                        <a:pt x="195" y="54"/>
                        <a:pt x="199" y="56"/>
                        <a:pt x="202" y="57"/>
                      </a:cubicBezTo>
                      <a:cubicBezTo>
                        <a:pt x="206" y="58"/>
                        <a:pt x="209" y="59"/>
                        <a:pt x="213" y="61"/>
                      </a:cubicBezTo>
                      <a:cubicBezTo>
                        <a:pt x="216" y="62"/>
                        <a:pt x="219" y="63"/>
                        <a:pt x="222" y="65"/>
                      </a:cubicBezTo>
                      <a:cubicBezTo>
                        <a:pt x="226" y="66"/>
                        <a:pt x="229" y="68"/>
                        <a:pt x="233" y="69"/>
                      </a:cubicBezTo>
                      <a:cubicBezTo>
                        <a:pt x="236" y="71"/>
                        <a:pt x="239" y="72"/>
                        <a:pt x="242" y="74"/>
                      </a:cubicBezTo>
                      <a:cubicBezTo>
                        <a:pt x="245" y="75"/>
                        <a:pt x="249" y="77"/>
                        <a:pt x="252" y="79"/>
                      </a:cubicBezTo>
                      <a:cubicBezTo>
                        <a:pt x="255" y="81"/>
                        <a:pt x="258" y="82"/>
                        <a:pt x="261" y="84"/>
                      </a:cubicBezTo>
                      <a:cubicBezTo>
                        <a:pt x="265" y="86"/>
                        <a:pt x="269" y="88"/>
                        <a:pt x="272" y="90"/>
                      </a:cubicBezTo>
                      <a:cubicBezTo>
                        <a:pt x="275" y="92"/>
                        <a:pt x="278" y="93"/>
                        <a:pt x="281" y="95"/>
                      </a:cubicBezTo>
                      <a:cubicBezTo>
                        <a:pt x="284" y="98"/>
                        <a:pt x="288" y="100"/>
                        <a:pt x="292" y="102"/>
                      </a:cubicBezTo>
                      <a:cubicBezTo>
                        <a:pt x="294" y="104"/>
                        <a:pt x="297" y="106"/>
                        <a:pt x="300" y="108"/>
                      </a:cubicBezTo>
                      <a:cubicBezTo>
                        <a:pt x="304" y="111"/>
                        <a:pt x="308" y="114"/>
                        <a:pt x="312" y="117"/>
                      </a:cubicBezTo>
                      <a:cubicBezTo>
                        <a:pt x="315" y="119"/>
                        <a:pt x="317" y="121"/>
                        <a:pt x="319" y="122"/>
                      </a:cubicBezTo>
                      <a:cubicBezTo>
                        <a:pt x="325" y="127"/>
                        <a:pt x="330" y="131"/>
                        <a:pt x="335" y="136"/>
                      </a:cubicBezTo>
                      <a:cubicBezTo>
                        <a:pt x="337" y="137"/>
                        <a:pt x="338" y="138"/>
                        <a:pt x="339" y="139"/>
                      </a:cubicBezTo>
                      <a:cubicBezTo>
                        <a:pt x="346" y="145"/>
                        <a:pt x="353" y="151"/>
                        <a:pt x="360" y="158"/>
                      </a:cubicBezTo>
                      <a:cubicBezTo>
                        <a:pt x="363" y="161"/>
                        <a:pt x="366" y="164"/>
                        <a:pt x="369" y="167"/>
                      </a:cubicBezTo>
                      <a:cubicBezTo>
                        <a:pt x="371" y="169"/>
                        <a:pt x="372" y="170"/>
                        <a:pt x="374" y="172"/>
                      </a:cubicBezTo>
                      <a:cubicBezTo>
                        <a:pt x="378" y="177"/>
                        <a:pt x="383" y="182"/>
                        <a:pt x="388" y="187"/>
                      </a:cubicBezTo>
                      <a:cubicBezTo>
                        <a:pt x="393" y="193"/>
                        <a:pt x="398" y="199"/>
                        <a:pt x="403" y="205"/>
                      </a:cubicBezTo>
                      <a:cubicBezTo>
                        <a:pt x="403" y="206"/>
                        <a:pt x="404" y="207"/>
                        <a:pt x="405" y="208"/>
                      </a:cubicBezTo>
                      <a:cubicBezTo>
                        <a:pt x="409" y="213"/>
                        <a:pt x="413" y="219"/>
                        <a:pt x="417" y="224"/>
                      </a:cubicBezTo>
                      <a:cubicBezTo>
                        <a:pt x="419" y="226"/>
                        <a:pt x="420" y="228"/>
                        <a:pt x="422" y="230"/>
                      </a:cubicBezTo>
                      <a:cubicBezTo>
                        <a:pt x="425" y="235"/>
                        <a:pt x="428" y="240"/>
                        <a:pt x="431" y="244"/>
                      </a:cubicBezTo>
                      <a:cubicBezTo>
                        <a:pt x="433" y="247"/>
                        <a:pt x="435" y="250"/>
                        <a:pt x="436" y="252"/>
                      </a:cubicBezTo>
                      <a:cubicBezTo>
                        <a:pt x="439" y="257"/>
                        <a:pt x="442" y="261"/>
                        <a:pt x="444" y="265"/>
                      </a:cubicBezTo>
                      <a:cubicBezTo>
                        <a:pt x="446" y="268"/>
                        <a:pt x="448" y="271"/>
                        <a:pt x="449" y="274"/>
                      </a:cubicBezTo>
                      <a:cubicBezTo>
                        <a:pt x="452" y="278"/>
                        <a:pt x="454" y="282"/>
                        <a:pt x="456" y="287"/>
                      </a:cubicBezTo>
                      <a:cubicBezTo>
                        <a:pt x="458" y="290"/>
                        <a:pt x="460" y="293"/>
                        <a:pt x="461" y="296"/>
                      </a:cubicBezTo>
                      <a:cubicBezTo>
                        <a:pt x="464" y="300"/>
                        <a:pt x="466" y="305"/>
                        <a:pt x="468" y="309"/>
                      </a:cubicBezTo>
                      <a:cubicBezTo>
                        <a:pt x="470" y="312"/>
                        <a:pt x="471" y="315"/>
                        <a:pt x="473" y="319"/>
                      </a:cubicBezTo>
                      <a:cubicBezTo>
                        <a:pt x="475" y="323"/>
                        <a:pt x="477" y="327"/>
                        <a:pt x="478" y="332"/>
                      </a:cubicBezTo>
                      <a:cubicBezTo>
                        <a:pt x="480" y="335"/>
                        <a:pt x="481" y="338"/>
                        <a:pt x="483" y="342"/>
                      </a:cubicBezTo>
                      <a:cubicBezTo>
                        <a:pt x="485" y="346"/>
                        <a:pt x="486" y="351"/>
                        <a:pt x="488" y="355"/>
                      </a:cubicBezTo>
                      <a:cubicBezTo>
                        <a:pt x="489" y="359"/>
                        <a:pt x="491" y="362"/>
                        <a:pt x="492" y="365"/>
                      </a:cubicBezTo>
                      <a:cubicBezTo>
                        <a:pt x="494" y="370"/>
                        <a:pt x="495" y="375"/>
                        <a:pt x="497" y="379"/>
                      </a:cubicBezTo>
                      <a:cubicBezTo>
                        <a:pt x="498" y="383"/>
                        <a:pt x="499" y="386"/>
                        <a:pt x="500" y="390"/>
                      </a:cubicBezTo>
                      <a:cubicBezTo>
                        <a:pt x="502" y="394"/>
                        <a:pt x="503" y="399"/>
                        <a:pt x="505" y="404"/>
                      </a:cubicBezTo>
                      <a:cubicBezTo>
                        <a:pt x="506" y="408"/>
                        <a:pt x="507" y="411"/>
                        <a:pt x="508" y="414"/>
                      </a:cubicBezTo>
                      <a:cubicBezTo>
                        <a:pt x="509" y="418"/>
                        <a:pt x="510" y="422"/>
                        <a:pt x="511" y="426"/>
                      </a:cubicBezTo>
                      <a:cubicBezTo>
                        <a:pt x="512" y="430"/>
                        <a:pt x="513" y="434"/>
                        <a:pt x="514" y="438"/>
                      </a:cubicBezTo>
                      <a:cubicBezTo>
                        <a:pt x="514" y="442"/>
                        <a:pt x="515" y="446"/>
                        <a:pt x="516" y="450"/>
                      </a:cubicBezTo>
                      <a:cubicBezTo>
                        <a:pt x="517" y="454"/>
                        <a:pt x="518" y="459"/>
                        <a:pt x="519" y="463"/>
                      </a:cubicBezTo>
                      <a:cubicBezTo>
                        <a:pt x="519" y="465"/>
                        <a:pt x="519" y="468"/>
                        <a:pt x="520" y="470"/>
                      </a:cubicBezTo>
                      <a:cubicBezTo>
                        <a:pt x="521" y="475"/>
                        <a:pt x="522" y="481"/>
                        <a:pt x="522" y="486"/>
                      </a:cubicBezTo>
                      <a:cubicBezTo>
                        <a:pt x="523" y="488"/>
                        <a:pt x="523" y="491"/>
                        <a:pt x="523" y="493"/>
                      </a:cubicBezTo>
                      <a:cubicBezTo>
                        <a:pt x="524" y="497"/>
                        <a:pt x="524" y="500"/>
                        <a:pt x="525" y="504"/>
                      </a:cubicBezTo>
                      <a:cubicBezTo>
                        <a:pt x="525" y="511"/>
                        <a:pt x="526" y="519"/>
                        <a:pt x="527" y="527"/>
                      </a:cubicBezTo>
                      <a:cubicBezTo>
                        <a:pt x="527" y="530"/>
                        <a:pt x="527" y="533"/>
                        <a:pt x="527" y="536"/>
                      </a:cubicBezTo>
                      <a:cubicBezTo>
                        <a:pt x="528" y="543"/>
                        <a:pt x="528" y="550"/>
                        <a:pt x="528" y="557"/>
                      </a:cubicBezTo>
                      <a:cubicBezTo>
                        <a:pt x="528" y="560"/>
                        <a:pt x="529" y="563"/>
                        <a:pt x="529" y="566"/>
                      </a:cubicBezTo>
                      <a:cubicBezTo>
                        <a:pt x="529" y="570"/>
                        <a:pt x="529" y="575"/>
                        <a:pt x="528" y="579"/>
                      </a:cubicBezTo>
                      <a:cubicBezTo>
                        <a:pt x="528" y="580"/>
                        <a:pt x="528" y="581"/>
                        <a:pt x="528" y="582"/>
                      </a:cubicBezTo>
                      <a:cubicBezTo>
                        <a:pt x="528" y="586"/>
                        <a:pt x="528" y="590"/>
                        <a:pt x="528" y="594"/>
                      </a:cubicBezTo>
                      <a:cubicBezTo>
                        <a:pt x="527" y="596"/>
                        <a:pt x="527" y="597"/>
                        <a:pt x="527" y="599"/>
                      </a:cubicBezTo>
                      <a:cubicBezTo>
                        <a:pt x="527" y="602"/>
                        <a:pt x="526" y="606"/>
                        <a:pt x="526" y="609"/>
                      </a:cubicBezTo>
                      <a:cubicBezTo>
                        <a:pt x="526" y="611"/>
                        <a:pt x="526" y="613"/>
                        <a:pt x="525" y="614"/>
                      </a:cubicBezTo>
                      <a:cubicBezTo>
                        <a:pt x="525" y="619"/>
                        <a:pt x="524" y="625"/>
                        <a:pt x="523" y="630"/>
                      </a:cubicBezTo>
                      <a:cubicBezTo>
                        <a:pt x="523" y="631"/>
                        <a:pt x="523" y="632"/>
                        <a:pt x="522" y="633"/>
                      </a:cubicBezTo>
                      <a:cubicBezTo>
                        <a:pt x="521" y="639"/>
                        <a:pt x="520" y="645"/>
                        <a:pt x="519" y="651"/>
                      </a:cubicBezTo>
                      <a:cubicBezTo>
                        <a:pt x="519" y="653"/>
                        <a:pt x="518" y="654"/>
                        <a:pt x="518" y="655"/>
                      </a:cubicBezTo>
                      <a:cubicBezTo>
                        <a:pt x="516" y="663"/>
                        <a:pt x="514" y="671"/>
                        <a:pt x="512" y="680"/>
                      </a:cubicBezTo>
                      <a:cubicBezTo>
                        <a:pt x="512" y="681"/>
                        <a:pt x="511" y="681"/>
                        <a:pt x="511" y="682"/>
                      </a:cubicBezTo>
                      <a:cubicBezTo>
                        <a:pt x="509" y="692"/>
                        <a:pt x="506" y="701"/>
                        <a:pt x="503" y="711"/>
                      </a:cubicBezTo>
                      <a:cubicBezTo>
                        <a:pt x="502" y="712"/>
                        <a:pt x="502" y="714"/>
                        <a:pt x="501" y="716"/>
                      </a:cubicBezTo>
                      <a:cubicBezTo>
                        <a:pt x="500" y="720"/>
                        <a:pt x="499" y="724"/>
                        <a:pt x="497" y="728"/>
                      </a:cubicBezTo>
                      <a:cubicBezTo>
                        <a:pt x="496" y="730"/>
                        <a:pt x="496" y="732"/>
                        <a:pt x="495" y="734"/>
                      </a:cubicBezTo>
                      <a:cubicBezTo>
                        <a:pt x="494" y="739"/>
                        <a:pt x="492" y="743"/>
                        <a:pt x="490" y="747"/>
                      </a:cubicBezTo>
                      <a:cubicBezTo>
                        <a:pt x="490" y="749"/>
                        <a:pt x="489" y="750"/>
                        <a:pt x="489" y="752"/>
                      </a:cubicBezTo>
                      <a:cubicBezTo>
                        <a:pt x="486" y="760"/>
                        <a:pt x="483" y="767"/>
                        <a:pt x="480" y="775"/>
                      </a:cubicBezTo>
                      <a:cubicBezTo>
                        <a:pt x="479" y="776"/>
                        <a:pt x="479" y="778"/>
                        <a:pt x="478" y="779"/>
                      </a:cubicBezTo>
                      <a:cubicBezTo>
                        <a:pt x="475" y="787"/>
                        <a:pt x="472" y="795"/>
                        <a:pt x="468" y="803"/>
                      </a:cubicBezTo>
                      <a:cubicBezTo>
                        <a:pt x="468" y="803"/>
                        <a:pt x="468" y="803"/>
                        <a:pt x="468" y="803"/>
                      </a:cubicBezTo>
                      <a:cubicBezTo>
                        <a:pt x="463" y="814"/>
                        <a:pt x="458" y="826"/>
                        <a:pt x="452" y="838"/>
                      </a:cubicBezTo>
                      <a:cubicBezTo>
                        <a:pt x="452" y="839"/>
                        <a:pt x="452" y="840"/>
                        <a:pt x="451" y="841"/>
                      </a:cubicBezTo>
                      <a:cubicBezTo>
                        <a:pt x="446" y="852"/>
                        <a:pt x="441" y="863"/>
                        <a:pt x="435" y="874"/>
                      </a:cubicBezTo>
                      <a:cubicBezTo>
                        <a:pt x="435" y="875"/>
                        <a:pt x="434" y="877"/>
                        <a:pt x="433" y="878"/>
                      </a:cubicBezTo>
                      <a:cubicBezTo>
                        <a:pt x="429" y="886"/>
                        <a:pt x="425" y="894"/>
                        <a:pt x="421" y="901"/>
                      </a:cubicBezTo>
                      <a:cubicBezTo>
                        <a:pt x="421" y="902"/>
                        <a:pt x="420" y="903"/>
                        <a:pt x="420" y="904"/>
                      </a:cubicBezTo>
                      <a:cubicBezTo>
                        <a:pt x="416" y="912"/>
                        <a:pt x="412" y="919"/>
                        <a:pt x="408" y="926"/>
                      </a:cubicBezTo>
                      <a:cubicBezTo>
                        <a:pt x="408" y="927"/>
                        <a:pt x="407" y="928"/>
                        <a:pt x="406" y="930"/>
                      </a:cubicBezTo>
                      <a:cubicBezTo>
                        <a:pt x="402" y="937"/>
                        <a:pt x="398" y="945"/>
                        <a:pt x="394" y="953"/>
                      </a:cubicBezTo>
                      <a:cubicBezTo>
                        <a:pt x="393" y="954"/>
                        <a:pt x="392" y="956"/>
                        <a:pt x="391" y="957"/>
                      </a:cubicBezTo>
                      <a:cubicBezTo>
                        <a:pt x="387" y="965"/>
                        <a:pt x="383" y="973"/>
                        <a:pt x="378" y="980"/>
                      </a:cubicBezTo>
                      <a:cubicBezTo>
                        <a:pt x="378" y="981"/>
                        <a:pt x="378" y="981"/>
                        <a:pt x="378" y="981"/>
                      </a:cubicBezTo>
                      <a:cubicBezTo>
                        <a:pt x="370" y="995"/>
                        <a:pt x="362" y="1009"/>
                        <a:pt x="354" y="1022"/>
                      </a:cubicBezTo>
                      <a:cubicBezTo>
                        <a:pt x="353" y="1023"/>
                        <a:pt x="353" y="1024"/>
                        <a:pt x="352" y="1024"/>
                      </a:cubicBezTo>
                      <a:cubicBezTo>
                        <a:pt x="344" y="1038"/>
                        <a:pt x="336" y="1051"/>
                        <a:pt x="328" y="1064"/>
                      </a:cubicBezTo>
                      <a:cubicBezTo>
                        <a:pt x="328" y="1065"/>
                        <a:pt x="327" y="1066"/>
                        <a:pt x="326" y="1067"/>
                      </a:cubicBezTo>
                      <a:cubicBezTo>
                        <a:pt x="318" y="1080"/>
                        <a:pt x="310" y="1093"/>
                        <a:pt x="302" y="1105"/>
                      </a:cubicBezTo>
                      <a:cubicBezTo>
                        <a:pt x="302" y="1106"/>
                        <a:pt x="301" y="1106"/>
                        <a:pt x="301" y="1107"/>
                      </a:cubicBezTo>
                      <a:cubicBezTo>
                        <a:pt x="293" y="1120"/>
                        <a:pt x="285" y="1132"/>
                        <a:pt x="277" y="1144"/>
                      </a:cubicBezTo>
                      <a:cubicBezTo>
                        <a:pt x="276" y="1144"/>
                        <a:pt x="276" y="1145"/>
                        <a:pt x="276" y="1145"/>
                      </a:cubicBezTo>
                      <a:cubicBezTo>
                        <a:pt x="272" y="1152"/>
                        <a:pt x="267" y="1158"/>
                        <a:pt x="263" y="1164"/>
                      </a:cubicBezTo>
                      <a:cubicBezTo>
                        <a:pt x="262" y="1166"/>
                        <a:pt x="261" y="1167"/>
                        <a:pt x="260" y="1168"/>
                      </a:cubicBezTo>
                      <a:cubicBezTo>
                        <a:pt x="256" y="1175"/>
                        <a:pt x="252" y="1181"/>
                        <a:pt x="248" y="1187"/>
                      </a:cubicBezTo>
                      <a:cubicBezTo>
                        <a:pt x="247" y="1187"/>
                        <a:pt x="247" y="1188"/>
                        <a:pt x="247" y="1189"/>
                      </a:cubicBezTo>
                      <a:cubicBezTo>
                        <a:pt x="243" y="1194"/>
                        <a:pt x="239" y="1199"/>
                        <a:pt x="235" y="1205"/>
                      </a:cubicBezTo>
                      <a:cubicBezTo>
                        <a:pt x="234" y="1206"/>
                        <a:pt x="234" y="1207"/>
                        <a:pt x="233" y="1208"/>
                      </a:cubicBezTo>
                      <a:cubicBezTo>
                        <a:pt x="229" y="1214"/>
                        <a:pt x="225" y="1220"/>
                        <a:pt x="221" y="1225"/>
                      </a:cubicBezTo>
                      <a:cubicBezTo>
                        <a:pt x="220" y="1226"/>
                        <a:pt x="220" y="1227"/>
                        <a:pt x="219" y="1228"/>
                      </a:cubicBezTo>
                      <a:cubicBezTo>
                        <a:pt x="215" y="1233"/>
                        <a:pt x="212" y="1238"/>
                        <a:pt x="209" y="1243"/>
                      </a:cubicBezTo>
                      <a:cubicBezTo>
                        <a:pt x="208" y="1243"/>
                        <a:pt x="208" y="1244"/>
                        <a:pt x="207" y="1245"/>
                      </a:cubicBezTo>
                      <a:cubicBezTo>
                        <a:pt x="203" y="1250"/>
                        <a:pt x="200" y="1255"/>
                        <a:pt x="196" y="1260"/>
                      </a:cubicBezTo>
                      <a:cubicBezTo>
                        <a:pt x="195" y="1261"/>
                        <a:pt x="195" y="1262"/>
                        <a:pt x="194" y="1263"/>
                      </a:cubicBezTo>
                      <a:cubicBezTo>
                        <a:pt x="187" y="1273"/>
                        <a:pt x="180" y="1282"/>
                        <a:pt x="174" y="1291"/>
                      </a:cubicBezTo>
                      <a:cubicBezTo>
                        <a:pt x="173" y="1292"/>
                        <a:pt x="172" y="1293"/>
                        <a:pt x="172" y="1294"/>
                      </a:cubicBezTo>
                      <a:cubicBezTo>
                        <a:pt x="168" y="1298"/>
                        <a:pt x="165" y="1302"/>
                        <a:pt x="163" y="1306"/>
                      </a:cubicBezTo>
                      <a:cubicBezTo>
                        <a:pt x="162" y="1306"/>
                        <a:pt x="162" y="1307"/>
                        <a:pt x="161" y="1307"/>
                      </a:cubicBezTo>
                      <a:cubicBezTo>
                        <a:pt x="159" y="1311"/>
                        <a:pt x="156" y="1314"/>
                        <a:pt x="154" y="1318"/>
                      </a:cubicBezTo>
                      <a:cubicBezTo>
                        <a:pt x="153" y="1318"/>
                        <a:pt x="153" y="1319"/>
                        <a:pt x="152" y="1319"/>
                      </a:cubicBezTo>
                      <a:cubicBezTo>
                        <a:pt x="150" y="1323"/>
                        <a:pt x="147" y="1326"/>
                        <a:pt x="145" y="1329"/>
                      </a:cubicBezTo>
                      <a:cubicBezTo>
                        <a:pt x="145" y="1330"/>
                        <a:pt x="144" y="1330"/>
                        <a:pt x="144" y="1331"/>
                      </a:cubicBezTo>
                      <a:cubicBezTo>
                        <a:pt x="141" y="1334"/>
                        <a:pt x="139" y="1337"/>
                        <a:pt x="137" y="1339"/>
                      </a:cubicBezTo>
                      <a:cubicBezTo>
                        <a:pt x="137" y="1340"/>
                        <a:pt x="137" y="1340"/>
                        <a:pt x="137" y="1340"/>
                      </a:cubicBezTo>
                      <a:cubicBezTo>
                        <a:pt x="135" y="1343"/>
                        <a:pt x="133" y="1345"/>
                        <a:pt x="131" y="1347"/>
                      </a:cubicBezTo>
                      <a:cubicBezTo>
                        <a:pt x="131" y="1348"/>
                        <a:pt x="130" y="1348"/>
                        <a:pt x="130" y="1349"/>
                      </a:cubicBezTo>
                      <a:cubicBezTo>
                        <a:pt x="126" y="1353"/>
                        <a:pt x="124" y="1357"/>
                        <a:pt x="121" y="1360"/>
                      </a:cubicBezTo>
                      <a:cubicBezTo>
                        <a:pt x="121" y="1360"/>
                        <a:pt x="121" y="1360"/>
                        <a:pt x="121" y="1360"/>
                      </a:cubicBezTo>
                      <a:cubicBezTo>
                        <a:pt x="120" y="1362"/>
                        <a:pt x="119" y="1363"/>
                        <a:pt x="118" y="1364"/>
                      </a:cubicBezTo>
                      <a:cubicBezTo>
                        <a:pt x="118" y="1364"/>
                        <a:pt x="118" y="1365"/>
                        <a:pt x="117" y="1365"/>
                      </a:cubicBezTo>
                      <a:cubicBezTo>
                        <a:pt x="268" y="1331"/>
                        <a:pt x="268" y="1331"/>
                        <a:pt x="268" y="1331"/>
                      </a:cubicBezTo>
                      <a:cubicBezTo>
                        <a:pt x="269" y="1330"/>
                        <a:pt x="270" y="1329"/>
                        <a:pt x="272" y="1327"/>
                      </a:cubicBezTo>
                      <a:cubicBezTo>
                        <a:pt x="272" y="1327"/>
                        <a:pt x="272" y="1326"/>
                        <a:pt x="272" y="1326"/>
                      </a:cubicBezTo>
                      <a:cubicBezTo>
                        <a:pt x="274" y="1323"/>
                        <a:pt x="277" y="1320"/>
                        <a:pt x="281" y="1315"/>
                      </a:cubicBezTo>
                      <a:cubicBezTo>
                        <a:pt x="281" y="1315"/>
                        <a:pt x="281" y="1314"/>
                        <a:pt x="282" y="1314"/>
                      </a:cubicBezTo>
                      <a:cubicBezTo>
                        <a:pt x="284" y="1311"/>
                        <a:pt x="285" y="1309"/>
                        <a:pt x="287" y="1306"/>
                      </a:cubicBezTo>
                      <a:cubicBezTo>
                        <a:pt x="288" y="1306"/>
                        <a:pt x="288" y="1306"/>
                        <a:pt x="288" y="1306"/>
                      </a:cubicBezTo>
                      <a:cubicBezTo>
                        <a:pt x="290" y="1303"/>
                        <a:pt x="292" y="1300"/>
                        <a:pt x="294" y="1298"/>
                      </a:cubicBezTo>
                      <a:cubicBezTo>
                        <a:pt x="295" y="1297"/>
                        <a:pt x="295" y="1296"/>
                        <a:pt x="296" y="1295"/>
                      </a:cubicBezTo>
                      <a:cubicBezTo>
                        <a:pt x="298" y="1292"/>
                        <a:pt x="300" y="1289"/>
                        <a:pt x="303" y="1286"/>
                      </a:cubicBezTo>
                      <a:cubicBezTo>
                        <a:pt x="303" y="1285"/>
                        <a:pt x="304" y="1285"/>
                        <a:pt x="304" y="1284"/>
                      </a:cubicBezTo>
                      <a:cubicBezTo>
                        <a:pt x="307" y="1281"/>
                        <a:pt x="309" y="1277"/>
                        <a:pt x="312" y="1274"/>
                      </a:cubicBezTo>
                      <a:cubicBezTo>
                        <a:pt x="312" y="1273"/>
                        <a:pt x="313" y="1273"/>
                        <a:pt x="313" y="1272"/>
                      </a:cubicBezTo>
                      <a:cubicBezTo>
                        <a:pt x="316" y="1268"/>
                        <a:pt x="319" y="1264"/>
                        <a:pt x="322" y="1260"/>
                      </a:cubicBezTo>
                      <a:cubicBezTo>
                        <a:pt x="323" y="1259"/>
                        <a:pt x="323" y="1258"/>
                        <a:pt x="324" y="1257"/>
                      </a:cubicBezTo>
                      <a:cubicBezTo>
                        <a:pt x="327" y="1253"/>
                        <a:pt x="331" y="1249"/>
                        <a:pt x="334" y="1244"/>
                      </a:cubicBezTo>
                      <a:cubicBezTo>
                        <a:pt x="334" y="1244"/>
                        <a:pt x="334" y="1244"/>
                        <a:pt x="334" y="1244"/>
                      </a:cubicBezTo>
                      <a:cubicBezTo>
                        <a:pt x="337" y="1239"/>
                        <a:pt x="341" y="1235"/>
                        <a:pt x="344" y="1230"/>
                      </a:cubicBezTo>
                      <a:cubicBezTo>
                        <a:pt x="345" y="1229"/>
                        <a:pt x="346" y="1228"/>
                        <a:pt x="347" y="1226"/>
                      </a:cubicBezTo>
                      <a:cubicBezTo>
                        <a:pt x="350" y="1222"/>
                        <a:pt x="354" y="1217"/>
                        <a:pt x="358" y="1211"/>
                      </a:cubicBezTo>
                      <a:cubicBezTo>
                        <a:pt x="358" y="1211"/>
                        <a:pt x="359" y="1210"/>
                        <a:pt x="359" y="1209"/>
                      </a:cubicBezTo>
                      <a:cubicBezTo>
                        <a:pt x="363" y="1204"/>
                        <a:pt x="366" y="1200"/>
                        <a:pt x="369" y="1195"/>
                      </a:cubicBezTo>
                      <a:cubicBezTo>
                        <a:pt x="370" y="1194"/>
                        <a:pt x="371" y="1193"/>
                        <a:pt x="372" y="1191"/>
                      </a:cubicBezTo>
                      <a:cubicBezTo>
                        <a:pt x="376" y="1186"/>
                        <a:pt x="379" y="1180"/>
                        <a:pt x="383" y="1175"/>
                      </a:cubicBezTo>
                      <a:cubicBezTo>
                        <a:pt x="384" y="1174"/>
                        <a:pt x="385" y="1172"/>
                        <a:pt x="386" y="1171"/>
                      </a:cubicBezTo>
                      <a:cubicBezTo>
                        <a:pt x="390" y="1166"/>
                        <a:pt x="393" y="1160"/>
                        <a:pt x="397" y="1155"/>
                      </a:cubicBezTo>
                      <a:cubicBezTo>
                        <a:pt x="398" y="1154"/>
                        <a:pt x="398" y="1154"/>
                        <a:pt x="399" y="1153"/>
                      </a:cubicBezTo>
                      <a:cubicBezTo>
                        <a:pt x="403" y="1147"/>
                        <a:pt x="407" y="1141"/>
                        <a:pt x="411" y="1135"/>
                      </a:cubicBezTo>
                      <a:cubicBezTo>
                        <a:pt x="412" y="1133"/>
                        <a:pt x="413" y="1132"/>
                        <a:pt x="414" y="1130"/>
                      </a:cubicBezTo>
                      <a:cubicBezTo>
                        <a:pt x="418" y="1124"/>
                        <a:pt x="422" y="1118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27" y="1111"/>
                        <a:pt x="427" y="1111"/>
                        <a:pt x="427" y="1111"/>
                      </a:cubicBezTo>
                      <a:cubicBezTo>
                        <a:pt x="435" y="1098"/>
                        <a:pt x="443" y="1086"/>
                        <a:pt x="451" y="1073"/>
                      </a:cubicBezTo>
                      <a:cubicBezTo>
                        <a:pt x="452" y="1073"/>
                        <a:pt x="452" y="1072"/>
                        <a:pt x="453" y="1072"/>
                      </a:cubicBezTo>
                      <a:cubicBezTo>
                        <a:pt x="461" y="1059"/>
                        <a:pt x="469" y="1046"/>
                        <a:pt x="477" y="1033"/>
                      </a:cubicBezTo>
                      <a:cubicBezTo>
                        <a:pt x="478" y="1032"/>
                        <a:pt x="478" y="1031"/>
                        <a:pt x="479" y="1030"/>
                      </a:cubicBezTo>
                      <a:cubicBezTo>
                        <a:pt x="487" y="1017"/>
                        <a:pt x="495" y="1004"/>
                        <a:pt x="503" y="991"/>
                      </a:cubicBezTo>
                      <a:cubicBezTo>
                        <a:pt x="503" y="990"/>
                        <a:pt x="504" y="989"/>
                        <a:pt x="504" y="989"/>
                      </a:cubicBezTo>
                      <a:cubicBezTo>
                        <a:pt x="512" y="975"/>
                        <a:pt x="521" y="961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29" y="947"/>
                        <a:pt x="529" y="947"/>
                        <a:pt x="529" y="947"/>
                      </a:cubicBezTo>
                      <a:cubicBezTo>
                        <a:pt x="533" y="939"/>
                        <a:pt x="538" y="931"/>
                        <a:pt x="542" y="924"/>
                      </a:cubicBezTo>
                      <a:cubicBezTo>
                        <a:pt x="543" y="922"/>
                        <a:pt x="544" y="920"/>
                        <a:pt x="545" y="919"/>
                      </a:cubicBezTo>
                      <a:cubicBezTo>
                        <a:pt x="549" y="911"/>
                        <a:pt x="553" y="904"/>
                        <a:pt x="557" y="896"/>
                      </a:cubicBezTo>
                      <a:cubicBezTo>
                        <a:pt x="558" y="895"/>
                        <a:pt x="558" y="894"/>
                        <a:pt x="559" y="892"/>
                      </a:cubicBezTo>
                      <a:cubicBezTo>
                        <a:pt x="563" y="885"/>
                        <a:pt x="567" y="878"/>
                        <a:pt x="570" y="871"/>
                      </a:cubicBezTo>
                      <a:cubicBezTo>
                        <a:pt x="571" y="870"/>
                        <a:pt x="571" y="869"/>
                        <a:pt x="572" y="868"/>
                      </a:cubicBezTo>
                      <a:cubicBezTo>
                        <a:pt x="576" y="860"/>
                        <a:pt x="580" y="852"/>
                        <a:pt x="584" y="845"/>
                      </a:cubicBezTo>
                      <a:cubicBezTo>
                        <a:pt x="584" y="844"/>
                        <a:pt x="585" y="843"/>
                        <a:pt x="585" y="842"/>
                      </a:cubicBezTo>
                      <a:cubicBezTo>
                        <a:pt x="585" y="842"/>
                        <a:pt x="586" y="841"/>
                        <a:pt x="586" y="840"/>
                      </a:cubicBezTo>
                      <a:cubicBezTo>
                        <a:pt x="591" y="829"/>
                        <a:pt x="597" y="818"/>
                        <a:pt x="602" y="807"/>
                      </a:cubicBezTo>
                      <a:cubicBezTo>
                        <a:pt x="602" y="806"/>
                        <a:pt x="603" y="805"/>
                        <a:pt x="603" y="804"/>
                      </a:cubicBezTo>
                      <a:cubicBezTo>
                        <a:pt x="609" y="793"/>
                        <a:pt x="614" y="781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19" y="769"/>
                        <a:pt x="619" y="769"/>
                        <a:pt x="619" y="769"/>
                      </a:cubicBezTo>
                      <a:cubicBezTo>
                        <a:pt x="622" y="761"/>
                        <a:pt x="625" y="753"/>
                        <a:pt x="629" y="746"/>
                      </a:cubicBezTo>
                      <a:cubicBezTo>
                        <a:pt x="629" y="744"/>
                        <a:pt x="630" y="743"/>
                        <a:pt x="630" y="741"/>
                      </a:cubicBezTo>
                      <a:cubicBezTo>
                        <a:pt x="633" y="734"/>
                        <a:pt x="636" y="726"/>
                        <a:pt x="639" y="719"/>
                      </a:cubicBezTo>
                      <a:cubicBezTo>
                        <a:pt x="639" y="718"/>
                        <a:pt x="640" y="718"/>
                        <a:pt x="640" y="717"/>
                      </a:cubicBezTo>
                      <a:cubicBezTo>
                        <a:pt x="640" y="716"/>
                        <a:pt x="641" y="715"/>
                        <a:pt x="641" y="713"/>
                      </a:cubicBezTo>
                      <a:cubicBezTo>
                        <a:pt x="643" y="709"/>
                        <a:pt x="644" y="705"/>
                        <a:pt x="646" y="701"/>
                      </a:cubicBezTo>
                      <a:cubicBezTo>
                        <a:pt x="646" y="699"/>
                        <a:pt x="647" y="697"/>
                        <a:pt x="648" y="695"/>
                      </a:cubicBezTo>
                      <a:cubicBezTo>
                        <a:pt x="649" y="690"/>
                        <a:pt x="651" y="686"/>
                        <a:pt x="652" y="682"/>
                      </a:cubicBezTo>
                      <a:cubicBezTo>
                        <a:pt x="652" y="681"/>
                        <a:pt x="653" y="679"/>
                        <a:pt x="653" y="678"/>
                      </a:cubicBezTo>
                      <a:cubicBezTo>
                        <a:pt x="653" y="678"/>
                        <a:pt x="653" y="677"/>
                        <a:pt x="654" y="677"/>
                      </a:cubicBezTo>
                      <a:cubicBezTo>
                        <a:pt x="657" y="667"/>
                        <a:pt x="659" y="658"/>
                        <a:pt x="662" y="649"/>
                      </a:cubicBezTo>
                      <a:cubicBezTo>
                        <a:pt x="662" y="648"/>
                        <a:pt x="662" y="647"/>
                        <a:pt x="662" y="647"/>
                      </a:cubicBezTo>
                      <a:cubicBezTo>
                        <a:pt x="662" y="647"/>
                        <a:pt x="662" y="646"/>
                        <a:pt x="663" y="646"/>
                      </a:cubicBezTo>
                      <a:cubicBezTo>
                        <a:pt x="665" y="638"/>
                        <a:pt x="667" y="630"/>
                        <a:pt x="669" y="621"/>
                      </a:cubicBezTo>
                      <a:cubicBezTo>
                        <a:pt x="669" y="621"/>
                        <a:pt x="669" y="620"/>
                        <a:pt x="669" y="619"/>
                      </a:cubicBezTo>
                      <a:cubicBezTo>
                        <a:pt x="669" y="619"/>
                        <a:pt x="669" y="618"/>
                        <a:pt x="669" y="618"/>
                      </a:cubicBezTo>
                      <a:cubicBezTo>
                        <a:pt x="671" y="611"/>
                        <a:pt x="672" y="605"/>
                        <a:pt x="673" y="599"/>
                      </a:cubicBezTo>
                      <a:cubicBezTo>
                        <a:pt x="673" y="599"/>
                        <a:pt x="673" y="599"/>
                        <a:pt x="673" y="598"/>
                      </a:cubicBezTo>
                      <a:cubicBezTo>
                        <a:pt x="673" y="598"/>
                        <a:pt x="673" y="597"/>
                        <a:pt x="674" y="596"/>
                      </a:cubicBezTo>
                      <a:cubicBezTo>
                        <a:pt x="674" y="591"/>
                        <a:pt x="675" y="586"/>
                        <a:pt x="676" y="581"/>
                      </a:cubicBezTo>
                      <a:cubicBezTo>
                        <a:pt x="676" y="580"/>
                        <a:pt x="676" y="579"/>
                        <a:pt x="676" y="578"/>
                      </a:cubicBezTo>
                      <a:cubicBezTo>
                        <a:pt x="676" y="577"/>
                        <a:pt x="676" y="576"/>
                        <a:pt x="677" y="576"/>
                      </a:cubicBezTo>
                      <a:cubicBezTo>
                        <a:pt x="677" y="572"/>
                        <a:pt x="677" y="569"/>
                        <a:pt x="678" y="565"/>
                      </a:cubicBezTo>
                      <a:cubicBezTo>
                        <a:pt x="678" y="564"/>
                        <a:pt x="678" y="563"/>
                        <a:pt x="678" y="562"/>
                      </a:cubicBezTo>
                      <a:cubicBezTo>
                        <a:pt x="678" y="561"/>
                        <a:pt x="678" y="561"/>
                        <a:pt x="678" y="560"/>
                      </a:cubicBezTo>
                      <a:cubicBezTo>
                        <a:pt x="678" y="556"/>
                        <a:pt x="679" y="552"/>
                        <a:pt x="679" y="548"/>
                      </a:cubicBezTo>
                      <a:cubicBezTo>
                        <a:pt x="679" y="548"/>
                        <a:pt x="679" y="547"/>
                        <a:pt x="679" y="546"/>
                      </a:cubicBezTo>
                      <a:cubicBezTo>
                        <a:pt x="679" y="546"/>
                        <a:pt x="679" y="546"/>
                        <a:pt x="679" y="546"/>
                      </a:cubicBezTo>
                      <a:cubicBezTo>
                        <a:pt x="679" y="541"/>
                        <a:pt x="679" y="537"/>
                        <a:pt x="679" y="532"/>
                      </a:cubicBezTo>
                      <a:cubicBezTo>
                        <a:pt x="679" y="531"/>
                        <a:pt x="679" y="530"/>
                        <a:pt x="679" y="529"/>
                      </a:cubicBezTo>
                      <a:close/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31" name="Freeform 343">
                  <a:extLst>
                    <a:ext uri="{FF2B5EF4-FFF2-40B4-BE49-F238E27FC236}">
                      <a16:creationId xmlns:a16="http://schemas.microsoft.com/office/drawing/2014/main" id="{6FB4BA3C-721A-4D17-A4B1-FBD1CF926DF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25926" y="919163"/>
                  <a:ext cx="3178175" cy="5086350"/>
                </a:xfrm>
                <a:custGeom>
                  <a:avLst/>
                  <a:gdLst>
                    <a:gd name="T0" fmla="*/ 416 w 842"/>
                    <a:gd name="T1" fmla="*/ 19 h 1349"/>
                    <a:gd name="T2" fmla="*/ 840 w 842"/>
                    <a:gd name="T3" fmla="*/ 550 h 1349"/>
                    <a:gd name="T4" fmla="*/ 428 w 842"/>
                    <a:gd name="T5" fmla="*/ 1349 h 1349"/>
                    <a:gd name="T6" fmla="*/ 2 w 842"/>
                    <a:gd name="T7" fmla="*/ 480 h 1349"/>
                    <a:gd name="T8" fmla="*/ 416 w 842"/>
                    <a:gd name="T9" fmla="*/ 19 h 1349"/>
                    <a:gd name="T10" fmla="*/ 423 w 842"/>
                    <a:gd name="T11" fmla="*/ 714 h 1349"/>
                    <a:gd name="T12" fmla="*/ 624 w 842"/>
                    <a:gd name="T13" fmla="*/ 490 h 1349"/>
                    <a:gd name="T14" fmla="*/ 418 w 842"/>
                    <a:gd name="T15" fmla="*/ 232 h 1349"/>
                    <a:gd name="T16" fmla="*/ 217 w 842"/>
                    <a:gd name="T17" fmla="*/ 456 h 1349"/>
                    <a:gd name="T18" fmla="*/ 423 w 842"/>
                    <a:gd name="T19" fmla="*/ 714 h 1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42" h="1349">
                      <a:moveTo>
                        <a:pt x="416" y="19"/>
                      </a:moveTo>
                      <a:cubicBezTo>
                        <a:pt x="648" y="39"/>
                        <a:pt x="837" y="276"/>
                        <a:pt x="840" y="550"/>
                      </a:cubicBezTo>
                      <a:cubicBezTo>
                        <a:pt x="842" y="824"/>
                        <a:pt x="449" y="1323"/>
                        <a:pt x="428" y="1349"/>
                      </a:cubicBezTo>
                      <a:cubicBezTo>
                        <a:pt x="407" y="1319"/>
                        <a:pt x="5" y="754"/>
                        <a:pt x="2" y="480"/>
                      </a:cubicBezTo>
                      <a:cubicBezTo>
                        <a:pt x="0" y="206"/>
                        <a:pt x="185" y="0"/>
                        <a:pt x="416" y="19"/>
                      </a:cubicBezTo>
                      <a:close/>
                      <a:moveTo>
                        <a:pt x="423" y="714"/>
                      </a:moveTo>
                      <a:cubicBezTo>
                        <a:pt x="535" y="723"/>
                        <a:pt x="625" y="623"/>
                        <a:pt x="624" y="490"/>
                      </a:cubicBezTo>
                      <a:cubicBezTo>
                        <a:pt x="623" y="357"/>
                        <a:pt x="531" y="241"/>
                        <a:pt x="418" y="232"/>
                      </a:cubicBezTo>
                      <a:cubicBezTo>
                        <a:pt x="306" y="222"/>
                        <a:pt x="216" y="323"/>
                        <a:pt x="217" y="456"/>
                      </a:cubicBezTo>
                      <a:cubicBezTo>
                        <a:pt x="218" y="589"/>
                        <a:pt x="310" y="704"/>
                        <a:pt x="423" y="714"/>
                      </a:cubicBezTo>
                    </a:path>
                  </a:pathLst>
                </a:custGeom>
                <a:ln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4ECEEAB3-F527-4806-B0DE-B6BCD50F8075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7A3F4C90-0D33-41D9-9818-0D129B396B5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1135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25223" y="1270369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49143" y="1343177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 Box 3">
            <a:extLst>
              <a:ext uri="{FF2B5EF4-FFF2-40B4-BE49-F238E27FC236}">
                <a16:creationId xmlns:a16="http://schemas.microsoft.com/office/drawing/2014/main" id="{6135021C-4F92-4352-84F9-55C06C7C6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8824" y="2500848"/>
            <a:ext cx="1368216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30000"/>
              </a:lnSpc>
            </a:pPr>
            <a:r>
              <a:rPr kumimoji="0" lang="en-US" altLang="ko-KR" sz="28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28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無의 공공서비스 실현</a:t>
            </a:r>
            <a:endParaRPr kumimoji="0" lang="en-US" altLang="ko-KR" sz="28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20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4" name="AutoShape 26">
            <a:extLst>
              <a:ext uri="{FF2B5EF4-FFF2-40B4-BE49-F238E27FC236}">
                <a16:creationId xmlns:a16="http://schemas.microsoft.com/office/drawing/2014/main" id="{6F9814BF-045A-4141-A87B-37DF4919E1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186" y="1385211"/>
            <a:ext cx="6849770" cy="553909"/>
          </a:xfrm>
          <a:prstGeom prst="roundRect">
            <a:avLst>
              <a:gd name="adj" fmla="val 7102"/>
            </a:avLst>
          </a:prstGeom>
          <a:gradFill>
            <a:gsLst>
              <a:gs pos="0">
                <a:srgbClr val="2F639E"/>
              </a:gs>
              <a:gs pos="80000">
                <a:srgbClr val="518BCB"/>
              </a:gs>
              <a:gs pos="100000">
                <a:srgbClr val="518BCB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10800000" vert="eaVert" wrap="none" tIns="46800" bIns="46800" anchor="ctr"/>
          <a:lstStyle/>
          <a:p>
            <a:pPr algn="ctr">
              <a:spcBef>
                <a:spcPct val="50000"/>
              </a:spcBef>
            </a:pPr>
            <a:endParaRPr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54" name="그룹 49">
            <a:extLst>
              <a:ext uri="{FF2B5EF4-FFF2-40B4-BE49-F238E27FC236}">
                <a16:creationId xmlns:a16="http://schemas.microsoft.com/office/drawing/2014/main" id="{348BD146-9C4E-4BA8-9B77-D7A3D3668244}"/>
              </a:ext>
            </a:extLst>
          </p:cNvPr>
          <p:cNvGrpSpPr/>
          <p:nvPr/>
        </p:nvGrpSpPr>
        <p:grpSpPr>
          <a:xfrm flipH="1">
            <a:off x="8557965" y="1270370"/>
            <a:ext cx="278927" cy="853502"/>
            <a:chOff x="738188" y="1620391"/>
            <a:chExt cx="360040" cy="1008112"/>
          </a:xfrm>
        </p:grpSpPr>
        <p:cxnSp>
          <p:nvCxnSpPr>
            <p:cNvPr id="155" name="직선 연결선 154">
              <a:extLst>
                <a:ext uri="{FF2B5EF4-FFF2-40B4-BE49-F238E27FC236}">
                  <a16:creationId xmlns:a16="http://schemas.microsoft.com/office/drawing/2014/main" id="{61C831C7-B1A8-411F-BF35-BED47CF94C26}"/>
                </a:ext>
              </a:extLst>
            </p:cNvPr>
            <p:cNvCxnSpPr/>
            <p:nvPr/>
          </p:nvCxnSpPr>
          <p:spPr>
            <a:xfrm>
              <a:off x="738188" y="1620391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직선 연결선 155">
              <a:extLst>
                <a:ext uri="{FF2B5EF4-FFF2-40B4-BE49-F238E27FC236}">
                  <a16:creationId xmlns:a16="http://schemas.microsoft.com/office/drawing/2014/main" id="{66EE6FDB-359D-4756-8349-12E8DC06C45C}"/>
                </a:ext>
              </a:extLst>
            </p:cNvPr>
            <p:cNvCxnSpPr/>
            <p:nvPr/>
          </p:nvCxnSpPr>
          <p:spPr>
            <a:xfrm>
              <a:off x="738188" y="2628503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직선 연결선 156">
              <a:extLst>
                <a:ext uri="{FF2B5EF4-FFF2-40B4-BE49-F238E27FC236}">
                  <a16:creationId xmlns:a16="http://schemas.microsoft.com/office/drawing/2014/main" id="{2876F482-CFA8-4698-A50A-7EE4DBF47AF8}"/>
                </a:ext>
              </a:extLst>
            </p:cNvPr>
            <p:cNvCxnSpPr/>
            <p:nvPr/>
          </p:nvCxnSpPr>
          <p:spPr>
            <a:xfrm>
              <a:off x="768332" y="1620391"/>
              <a:ext cx="0" cy="1008112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그룹 48">
            <a:extLst>
              <a:ext uri="{FF2B5EF4-FFF2-40B4-BE49-F238E27FC236}">
                <a16:creationId xmlns:a16="http://schemas.microsoft.com/office/drawing/2014/main" id="{C28449B3-89EC-4CAA-AA56-A09F4FF5B43F}"/>
              </a:ext>
            </a:extLst>
          </p:cNvPr>
          <p:cNvGrpSpPr/>
          <p:nvPr/>
        </p:nvGrpSpPr>
        <p:grpSpPr>
          <a:xfrm>
            <a:off x="1670408" y="1270369"/>
            <a:ext cx="316354" cy="853502"/>
            <a:chOff x="738188" y="1620391"/>
            <a:chExt cx="360040" cy="1008112"/>
          </a:xfrm>
        </p:grpSpPr>
        <p:cxnSp>
          <p:nvCxnSpPr>
            <p:cNvPr id="159" name="직선 연결선 158">
              <a:extLst>
                <a:ext uri="{FF2B5EF4-FFF2-40B4-BE49-F238E27FC236}">
                  <a16:creationId xmlns:a16="http://schemas.microsoft.com/office/drawing/2014/main" id="{36A66CA2-6A85-4211-A364-649274C968F5}"/>
                </a:ext>
              </a:extLst>
            </p:cNvPr>
            <p:cNvCxnSpPr/>
            <p:nvPr/>
          </p:nvCxnSpPr>
          <p:spPr>
            <a:xfrm>
              <a:off x="738188" y="1620391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직선 연결선 159">
              <a:extLst>
                <a:ext uri="{FF2B5EF4-FFF2-40B4-BE49-F238E27FC236}">
                  <a16:creationId xmlns:a16="http://schemas.microsoft.com/office/drawing/2014/main" id="{65A95023-9632-4EC6-A8F9-064D601D9828}"/>
                </a:ext>
              </a:extLst>
            </p:cNvPr>
            <p:cNvCxnSpPr/>
            <p:nvPr/>
          </p:nvCxnSpPr>
          <p:spPr>
            <a:xfrm>
              <a:off x="738188" y="2628503"/>
              <a:ext cx="36004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직선 연결선 160">
              <a:extLst>
                <a:ext uri="{FF2B5EF4-FFF2-40B4-BE49-F238E27FC236}">
                  <a16:creationId xmlns:a16="http://schemas.microsoft.com/office/drawing/2014/main" id="{81143778-33D8-4C1D-A760-2B9392C7AA89}"/>
                </a:ext>
              </a:extLst>
            </p:cNvPr>
            <p:cNvCxnSpPr/>
            <p:nvPr/>
          </p:nvCxnSpPr>
          <p:spPr>
            <a:xfrm>
              <a:off x="768332" y="1620391"/>
              <a:ext cx="0" cy="1008112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22F0DD7D-D267-44EE-BDCD-76C67E7ABB61}"/>
              </a:ext>
            </a:extLst>
          </p:cNvPr>
          <p:cNvGrpSpPr/>
          <p:nvPr/>
        </p:nvGrpSpPr>
        <p:grpSpPr>
          <a:xfrm>
            <a:off x="1976845" y="1443029"/>
            <a:ext cx="6748162" cy="352682"/>
            <a:chOff x="1976845" y="1484784"/>
            <a:chExt cx="6748162" cy="352682"/>
          </a:xfrm>
        </p:grpSpPr>
        <p:sp>
          <p:nvSpPr>
            <p:cNvPr id="63" name="Rectangle 10">
              <a:extLst>
                <a:ext uri="{FF2B5EF4-FFF2-40B4-BE49-F238E27FC236}">
                  <a16:creationId xmlns:a16="http://schemas.microsoft.com/office/drawing/2014/main" id="{8E03E129-B33E-4C41-A16C-8BE467633B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2951" y="1484784"/>
              <a:ext cx="6372056" cy="311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914217">
                <a:lnSpc>
                  <a:spcPct val="150000"/>
                </a:lnSpc>
              </a:pPr>
              <a:r>
                <a:rPr lang="ko-KR" altLang="en-US" sz="16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굴림" pitchFamily="50" charset="-127"/>
                </a:rPr>
                <a:t>시민지향의 수준 높은 공공서비스 제공으로 시민 삶의 질 제고</a:t>
              </a:r>
              <a:endParaRPr lang="en-US" altLang="ko-KR" sz="16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굴림" pitchFamily="50" charset="-127"/>
              </a:endParaRPr>
            </a:p>
          </p:txBody>
        </p: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1D1A7B82-D61F-42D0-9028-478E36B6F92A}"/>
                </a:ext>
              </a:extLst>
            </p:cNvPr>
            <p:cNvGrpSpPr/>
            <p:nvPr/>
          </p:nvGrpSpPr>
          <p:grpSpPr>
            <a:xfrm>
              <a:off x="1976845" y="1539125"/>
              <a:ext cx="327035" cy="298341"/>
              <a:chOff x="4225926" y="868363"/>
              <a:chExt cx="3725855" cy="5146675"/>
            </a:xfrm>
          </p:grpSpPr>
          <p:sp>
            <p:nvSpPr>
              <p:cNvPr id="65" name="Freeform 341">
                <a:extLst>
                  <a:ext uri="{FF2B5EF4-FFF2-40B4-BE49-F238E27FC236}">
                    <a16:creationId xmlns:a16="http://schemas.microsoft.com/office/drawing/2014/main" id="{20AA31EF-0132-4A04-BB08-D0F094E2E6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108" y="1599338"/>
                <a:ext cx="1660000" cy="2090876"/>
              </a:xfrm>
              <a:custGeom>
                <a:avLst/>
                <a:gdLst>
                  <a:gd name="T0" fmla="*/ 232 w 407"/>
                  <a:gd name="T1" fmla="*/ 513 h 513"/>
                  <a:gd name="T2" fmla="*/ 257 w 407"/>
                  <a:gd name="T3" fmla="*/ 509 h 513"/>
                  <a:gd name="T4" fmla="*/ 382 w 407"/>
                  <a:gd name="T5" fmla="*/ 479 h 513"/>
                  <a:gd name="T6" fmla="*/ 345 w 407"/>
                  <a:gd name="T7" fmla="*/ 478 h 513"/>
                  <a:gd name="T8" fmla="*/ 324 w 407"/>
                  <a:gd name="T9" fmla="*/ 473 h 513"/>
                  <a:gd name="T10" fmla="*/ 304 w 407"/>
                  <a:gd name="T11" fmla="*/ 467 h 513"/>
                  <a:gd name="T12" fmla="*/ 285 w 407"/>
                  <a:gd name="T13" fmla="*/ 458 h 513"/>
                  <a:gd name="T14" fmla="*/ 266 w 407"/>
                  <a:gd name="T15" fmla="*/ 446 h 513"/>
                  <a:gd name="T16" fmla="*/ 244 w 407"/>
                  <a:gd name="T17" fmla="*/ 430 h 513"/>
                  <a:gd name="T18" fmla="*/ 220 w 407"/>
                  <a:gd name="T19" fmla="*/ 406 h 513"/>
                  <a:gd name="T20" fmla="*/ 198 w 407"/>
                  <a:gd name="T21" fmla="*/ 377 h 513"/>
                  <a:gd name="T22" fmla="*/ 186 w 407"/>
                  <a:gd name="T23" fmla="*/ 357 h 513"/>
                  <a:gd name="T24" fmla="*/ 175 w 407"/>
                  <a:gd name="T25" fmla="*/ 335 h 513"/>
                  <a:gd name="T26" fmla="*/ 166 w 407"/>
                  <a:gd name="T27" fmla="*/ 312 h 513"/>
                  <a:gd name="T28" fmla="*/ 156 w 407"/>
                  <a:gd name="T29" fmla="*/ 274 h 513"/>
                  <a:gd name="T30" fmla="*/ 151 w 407"/>
                  <a:gd name="T31" fmla="*/ 240 h 513"/>
                  <a:gd name="T32" fmla="*/ 151 w 407"/>
                  <a:gd name="T33" fmla="*/ 203 h 513"/>
                  <a:gd name="T34" fmla="*/ 156 w 407"/>
                  <a:gd name="T35" fmla="*/ 162 h 513"/>
                  <a:gd name="T36" fmla="*/ 167 w 407"/>
                  <a:gd name="T37" fmla="*/ 125 h 513"/>
                  <a:gd name="T38" fmla="*/ 183 w 407"/>
                  <a:gd name="T39" fmla="*/ 91 h 513"/>
                  <a:gd name="T40" fmla="*/ 202 w 407"/>
                  <a:gd name="T41" fmla="*/ 64 h 513"/>
                  <a:gd name="T42" fmla="*/ 226 w 407"/>
                  <a:gd name="T43" fmla="*/ 39 h 513"/>
                  <a:gd name="T44" fmla="*/ 254 w 407"/>
                  <a:gd name="T45" fmla="*/ 18 h 513"/>
                  <a:gd name="T46" fmla="*/ 282 w 407"/>
                  <a:gd name="T47" fmla="*/ 6 h 513"/>
                  <a:gd name="T48" fmla="*/ 136 w 407"/>
                  <a:gd name="T49" fmla="*/ 38 h 513"/>
                  <a:gd name="T50" fmla="*/ 104 w 407"/>
                  <a:gd name="T51" fmla="*/ 52 h 513"/>
                  <a:gd name="T52" fmla="*/ 79 w 407"/>
                  <a:gd name="T53" fmla="*/ 70 h 513"/>
                  <a:gd name="T54" fmla="*/ 64 w 407"/>
                  <a:gd name="T55" fmla="*/ 83 h 513"/>
                  <a:gd name="T56" fmla="*/ 45 w 407"/>
                  <a:gd name="T57" fmla="*/ 105 h 513"/>
                  <a:gd name="T58" fmla="*/ 32 w 407"/>
                  <a:gd name="T59" fmla="*/ 125 h 513"/>
                  <a:gd name="T60" fmla="*/ 23 w 407"/>
                  <a:gd name="T61" fmla="*/ 143 h 513"/>
                  <a:gd name="T62" fmla="*/ 16 w 407"/>
                  <a:gd name="T63" fmla="*/ 160 h 513"/>
                  <a:gd name="T64" fmla="*/ 9 w 407"/>
                  <a:gd name="T65" fmla="*/ 182 h 513"/>
                  <a:gd name="T66" fmla="*/ 4 w 407"/>
                  <a:gd name="T67" fmla="*/ 205 h 513"/>
                  <a:gd name="T68" fmla="*/ 1 w 407"/>
                  <a:gd name="T69" fmla="*/ 229 h 513"/>
                  <a:gd name="T70" fmla="*/ 0 w 407"/>
                  <a:gd name="T71" fmla="*/ 255 h 513"/>
                  <a:gd name="T72" fmla="*/ 1 w 407"/>
                  <a:gd name="T73" fmla="*/ 271 h 513"/>
                  <a:gd name="T74" fmla="*/ 2 w 407"/>
                  <a:gd name="T75" fmla="*/ 289 h 513"/>
                  <a:gd name="T76" fmla="*/ 10 w 407"/>
                  <a:gd name="T77" fmla="*/ 329 h 513"/>
                  <a:gd name="T78" fmla="*/ 15 w 407"/>
                  <a:gd name="T79" fmla="*/ 346 h 513"/>
                  <a:gd name="T80" fmla="*/ 24 w 407"/>
                  <a:gd name="T81" fmla="*/ 369 h 513"/>
                  <a:gd name="T82" fmla="*/ 35 w 407"/>
                  <a:gd name="T83" fmla="*/ 391 h 513"/>
                  <a:gd name="T84" fmla="*/ 47 w 407"/>
                  <a:gd name="T85" fmla="*/ 411 h 513"/>
                  <a:gd name="T86" fmla="*/ 69 w 407"/>
                  <a:gd name="T87" fmla="*/ 439 h 513"/>
                  <a:gd name="T88" fmla="*/ 81 w 407"/>
                  <a:gd name="T89" fmla="*/ 452 h 513"/>
                  <a:gd name="T90" fmla="*/ 94 w 407"/>
                  <a:gd name="T91" fmla="*/ 464 h 513"/>
                  <a:gd name="T92" fmla="*/ 111 w 407"/>
                  <a:gd name="T93" fmla="*/ 477 h 513"/>
                  <a:gd name="T94" fmla="*/ 123 w 407"/>
                  <a:gd name="T95" fmla="*/ 485 h 513"/>
                  <a:gd name="T96" fmla="*/ 134 w 407"/>
                  <a:gd name="T97" fmla="*/ 491 h 513"/>
                  <a:gd name="T98" fmla="*/ 149 w 407"/>
                  <a:gd name="T99" fmla="*/ 498 h 513"/>
                  <a:gd name="T100" fmla="*/ 162 w 407"/>
                  <a:gd name="T101" fmla="*/ 504 h 513"/>
                  <a:gd name="T102" fmla="*/ 174 w 407"/>
                  <a:gd name="T103" fmla="*/ 507 h 513"/>
                  <a:gd name="T104" fmla="*/ 190 w 407"/>
                  <a:gd name="T105" fmla="*/ 511 h 513"/>
                  <a:gd name="T106" fmla="*/ 205 w 407"/>
                  <a:gd name="T107" fmla="*/ 513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07" h="513">
                    <a:moveTo>
                      <a:pt x="218" y="513"/>
                    </a:moveTo>
                    <a:cubicBezTo>
                      <a:pt x="218" y="513"/>
                      <a:pt x="218" y="513"/>
                      <a:pt x="218" y="513"/>
                    </a:cubicBezTo>
                    <a:cubicBezTo>
                      <a:pt x="223" y="513"/>
                      <a:pt x="227" y="513"/>
                      <a:pt x="232" y="513"/>
                    </a:cubicBezTo>
                    <a:cubicBezTo>
                      <a:pt x="232" y="513"/>
                      <a:pt x="232" y="513"/>
                      <a:pt x="232" y="513"/>
                    </a:cubicBezTo>
                    <a:cubicBezTo>
                      <a:pt x="232" y="513"/>
                      <a:pt x="232" y="513"/>
                      <a:pt x="232" y="513"/>
                    </a:cubicBezTo>
                    <a:cubicBezTo>
                      <a:pt x="236" y="513"/>
                      <a:pt x="241" y="512"/>
                      <a:pt x="246" y="511"/>
                    </a:cubicBezTo>
                    <a:cubicBezTo>
                      <a:pt x="246" y="511"/>
                      <a:pt x="247" y="511"/>
                      <a:pt x="247" y="511"/>
                    </a:cubicBezTo>
                    <a:cubicBezTo>
                      <a:pt x="250" y="511"/>
                      <a:pt x="253" y="510"/>
                      <a:pt x="257" y="509"/>
                    </a:cubicBezTo>
                    <a:cubicBezTo>
                      <a:pt x="407" y="476"/>
                      <a:pt x="407" y="476"/>
                      <a:pt x="407" y="476"/>
                    </a:cubicBezTo>
                    <a:cubicBezTo>
                      <a:pt x="404" y="476"/>
                      <a:pt x="400" y="477"/>
                      <a:pt x="396" y="478"/>
                    </a:cubicBezTo>
                    <a:cubicBezTo>
                      <a:pt x="392" y="478"/>
                      <a:pt x="387" y="479"/>
                      <a:pt x="382" y="479"/>
                    </a:cubicBezTo>
                    <a:cubicBezTo>
                      <a:pt x="382" y="479"/>
                      <a:pt x="382" y="479"/>
                      <a:pt x="382" y="479"/>
                    </a:cubicBezTo>
                    <a:cubicBezTo>
                      <a:pt x="378" y="480"/>
                      <a:pt x="373" y="480"/>
                      <a:pt x="369" y="480"/>
                    </a:cubicBezTo>
                    <a:cubicBezTo>
                      <a:pt x="365" y="480"/>
                      <a:pt x="361" y="479"/>
                      <a:pt x="356" y="479"/>
                    </a:cubicBezTo>
                    <a:cubicBezTo>
                      <a:pt x="356" y="479"/>
                      <a:pt x="355" y="479"/>
                      <a:pt x="355" y="479"/>
                    </a:cubicBezTo>
                    <a:cubicBezTo>
                      <a:pt x="351" y="479"/>
                      <a:pt x="348" y="478"/>
                      <a:pt x="345" y="478"/>
                    </a:cubicBezTo>
                    <a:cubicBezTo>
                      <a:pt x="344" y="478"/>
                      <a:pt x="342" y="477"/>
                      <a:pt x="341" y="477"/>
                    </a:cubicBezTo>
                    <a:cubicBezTo>
                      <a:pt x="339" y="477"/>
                      <a:pt x="337" y="476"/>
                      <a:pt x="334" y="476"/>
                    </a:cubicBezTo>
                    <a:cubicBezTo>
                      <a:pt x="333" y="476"/>
                      <a:pt x="331" y="475"/>
                      <a:pt x="330" y="475"/>
                    </a:cubicBezTo>
                    <a:cubicBezTo>
                      <a:pt x="328" y="474"/>
                      <a:pt x="326" y="474"/>
                      <a:pt x="324" y="473"/>
                    </a:cubicBezTo>
                    <a:cubicBezTo>
                      <a:pt x="322" y="473"/>
                      <a:pt x="321" y="472"/>
                      <a:pt x="319" y="472"/>
                    </a:cubicBezTo>
                    <a:cubicBezTo>
                      <a:pt x="317" y="471"/>
                      <a:pt x="316" y="471"/>
                      <a:pt x="314" y="470"/>
                    </a:cubicBezTo>
                    <a:cubicBezTo>
                      <a:pt x="312" y="470"/>
                      <a:pt x="311" y="469"/>
                      <a:pt x="309" y="469"/>
                    </a:cubicBezTo>
                    <a:cubicBezTo>
                      <a:pt x="308" y="468"/>
                      <a:pt x="306" y="467"/>
                      <a:pt x="304" y="467"/>
                    </a:cubicBezTo>
                    <a:cubicBezTo>
                      <a:pt x="303" y="466"/>
                      <a:pt x="301" y="465"/>
                      <a:pt x="299" y="465"/>
                    </a:cubicBezTo>
                    <a:cubicBezTo>
                      <a:pt x="298" y="464"/>
                      <a:pt x="296" y="463"/>
                      <a:pt x="294" y="463"/>
                    </a:cubicBezTo>
                    <a:cubicBezTo>
                      <a:pt x="293" y="462"/>
                      <a:pt x="291" y="461"/>
                      <a:pt x="290" y="460"/>
                    </a:cubicBezTo>
                    <a:cubicBezTo>
                      <a:pt x="288" y="460"/>
                      <a:pt x="286" y="459"/>
                      <a:pt x="285" y="458"/>
                    </a:cubicBezTo>
                    <a:cubicBezTo>
                      <a:pt x="283" y="457"/>
                      <a:pt x="282" y="456"/>
                      <a:pt x="280" y="455"/>
                    </a:cubicBezTo>
                    <a:cubicBezTo>
                      <a:pt x="279" y="454"/>
                      <a:pt x="277" y="454"/>
                      <a:pt x="275" y="452"/>
                    </a:cubicBezTo>
                    <a:cubicBezTo>
                      <a:pt x="274" y="452"/>
                      <a:pt x="272" y="451"/>
                      <a:pt x="271" y="450"/>
                    </a:cubicBezTo>
                    <a:cubicBezTo>
                      <a:pt x="269" y="449"/>
                      <a:pt x="267" y="448"/>
                      <a:pt x="266" y="446"/>
                    </a:cubicBezTo>
                    <a:cubicBezTo>
                      <a:pt x="264" y="446"/>
                      <a:pt x="263" y="445"/>
                      <a:pt x="262" y="444"/>
                    </a:cubicBezTo>
                    <a:cubicBezTo>
                      <a:pt x="260" y="442"/>
                      <a:pt x="258" y="441"/>
                      <a:pt x="256" y="439"/>
                    </a:cubicBezTo>
                    <a:cubicBezTo>
                      <a:pt x="255" y="439"/>
                      <a:pt x="253" y="438"/>
                      <a:pt x="252" y="437"/>
                    </a:cubicBezTo>
                    <a:cubicBezTo>
                      <a:pt x="250" y="435"/>
                      <a:pt x="247" y="433"/>
                      <a:pt x="244" y="430"/>
                    </a:cubicBezTo>
                    <a:cubicBezTo>
                      <a:pt x="244" y="430"/>
                      <a:pt x="243" y="429"/>
                      <a:pt x="243" y="429"/>
                    </a:cubicBezTo>
                    <a:cubicBezTo>
                      <a:pt x="239" y="426"/>
                      <a:pt x="236" y="423"/>
                      <a:pt x="233" y="420"/>
                    </a:cubicBezTo>
                    <a:cubicBezTo>
                      <a:pt x="232" y="419"/>
                      <a:pt x="231" y="418"/>
                      <a:pt x="230" y="417"/>
                    </a:cubicBezTo>
                    <a:cubicBezTo>
                      <a:pt x="227" y="414"/>
                      <a:pt x="223" y="410"/>
                      <a:pt x="220" y="406"/>
                    </a:cubicBezTo>
                    <a:cubicBezTo>
                      <a:pt x="220" y="406"/>
                      <a:pt x="219" y="406"/>
                      <a:pt x="219" y="405"/>
                    </a:cubicBezTo>
                    <a:cubicBezTo>
                      <a:pt x="214" y="400"/>
                      <a:pt x="209" y="393"/>
                      <a:pt x="205" y="387"/>
                    </a:cubicBezTo>
                    <a:cubicBezTo>
                      <a:pt x="204" y="386"/>
                      <a:pt x="203" y="385"/>
                      <a:pt x="203" y="384"/>
                    </a:cubicBezTo>
                    <a:cubicBezTo>
                      <a:pt x="201" y="382"/>
                      <a:pt x="199" y="380"/>
                      <a:pt x="198" y="377"/>
                    </a:cubicBezTo>
                    <a:cubicBezTo>
                      <a:pt x="197" y="376"/>
                      <a:pt x="196" y="375"/>
                      <a:pt x="195" y="374"/>
                    </a:cubicBezTo>
                    <a:cubicBezTo>
                      <a:pt x="194" y="372"/>
                      <a:pt x="193" y="369"/>
                      <a:pt x="192" y="367"/>
                    </a:cubicBezTo>
                    <a:cubicBezTo>
                      <a:pt x="191" y="366"/>
                      <a:pt x="190" y="364"/>
                      <a:pt x="189" y="363"/>
                    </a:cubicBezTo>
                    <a:cubicBezTo>
                      <a:pt x="188" y="361"/>
                      <a:pt x="187" y="359"/>
                      <a:pt x="186" y="357"/>
                    </a:cubicBezTo>
                    <a:cubicBezTo>
                      <a:pt x="185" y="355"/>
                      <a:pt x="184" y="354"/>
                      <a:pt x="183" y="352"/>
                    </a:cubicBezTo>
                    <a:cubicBezTo>
                      <a:pt x="182" y="350"/>
                      <a:pt x="181" y="348"/>
                      <a:pt x="180" y="346"/>
                    </a:cubicBezTo>
                    <a:cubicBezTo>
                      <a:pt x="179" y="345"/>
                      <a:pt x="178" y="343"/>
                      <a:pt x="178" y="341"/>
                    </a:cubicBezTo>
                    <a:cubicBezTo>
                      <a:pt x="177" y="339"/>
                      <a:pt x="176" y="337"/>
                      <a:pt x="175" y="335"/>
                    </a:cubicBezTo>
                    <a:cubicBezTo>
                      <a:pt x="174" y="333"/>
                      <a:pt x="173" y="332"/>
                      <a:pt x="173" y="330"/>
                    </a:cubicBezTo>
                    <a:cubicBezTo>
                      <a:pt x="172" y="328"/>
                      <a:pt x="171" y="326"/>
                      <a:pt x="170" y="324"/>
                    </a:cubicBezTo>
                    <a:cubicBezTo>
                      <a:pt x="170" y="322"/>
                      <a:pt x="169" y="320"/>
                      <a:pt x="168" y="319"/>
                    </a:cubicBezTo>
                    <a:cubicBezTo>
                      <a:pt x="167" y="316"/>
                      <a:pt x="167" y="314"/>
                      <a:pt x="166" y="312"/>
                    </a:cubicBezTo>
                    <a:cubicBezTo>
                      <a:pt x="165" y="310"/>
                      <a:pt x="165" y="309"/>
                      <a:pt x="164" y="307"/>
                    </a:cubicBezTo>
                    <a:cubicBezTo>
                      <a:pt x="164" y="304"/>
                      <a:pt x="163" y="302"/>
                      <a:pt x="162" y="300"/>
                    </a:cubicBezTo>
                    <a:cubicBezTo>
                      <a:pt x="162" y="298"/>
                      <a:pt x="161" y="297"/>
                      <a:pt x="161" y="295"/>
                    </a:cubicBezTo>
                    <a:cubicBezTo>
                      <a:pt x="159" y="288"/>
                      <a:pt x="157" y="281"/>
                      <a:pt x="156" y="274"/>
                    </a:cubicBezTo>
                    <a:cubicBezTo>
                      <a:pt x="156" y="273"/>
                      <a:pt x="156" y="273"/>
                      <a:pt x="155" y="272"/>
                    </a:cubicBezTo>
                    <a:cubicBezTo>
                      <a:pt x="154" y="266"/>
                      <a:pt x="154" y="261"/>
                      <a:pt x="153" y="255"/>
                    </a:cubicBezTo>
                    <a:cubicBezTo>
                      <a:pt x="153" y="254"/>
                      <a:pt x="153" y="253"/>
                      <a:pt x="152" y="251"/>
                    </a:cubicBezTo>
                    <a:cubicBezTo>
                      <a:pt x="152" y="248"/>
                      <a:pt x="152" y="244"/>
                      <a:pt x="151" y="240"/>
                    </a:cubicBezTo>
                    <a:cubicBezTo>
                      <a:pt x="151" y="239"/>
                      <a:pt x="151" y="237"/>
                      <a:pt x="151" y="236"/>
                    </a:cubicBezTo>
                    <a:cubicBezTo>
                      <a:pt x="151" y="232"/>
                      <a:pt x="151" y="229"/>
                      <a:pt x="151" y="225"/>
                    </a:cubicBezTo>
                    <a:cubicBezTo>
                      <a:pt x="151" y="224"/>
                      <a:pt x="151" y="223"/>
                      <a:pt x="151" y="221"/>
                    </a:cubicBezTo>
                    <a:cubicBezTo>
                      <a:pt x="150" y="215"/>
                      <a:pt x="151" y="209"/>
                      <a:pt x="151" y="203"/>
                    </a:cubicBezTo>
                    <a:cubicBezTo>
                      <a:pt x="151" y="201"/>
                      <a:pt x="151" y="200"/>
                      <a:pt x="151" y="199"/>
                    </a:cubicBezTo>
                    <a:cubicBezTo>
                      <a:pt x="152" y="193"/>
                      <a:pt x="152" y="187"/>
                      <a:pt x="153" y="181"/>
                    </a:cubicBezTo>
                    <a:cubicBezTo>
                      <a:pt x="153" y="180"/>
                      <a:pt x="153" y="179"/>
                      <a:pt x="153" y="178"/>
                    </a:cubicBezTo>
                    <a:cubicBezTo>
                      <a:pt x="154" y="173"/>
                      <a:pt x="155" y="167"/>
                      <a:pt x="156" y="162"/>
                    </a:cubicBezTo>
                    <a:cubicBezTo>
                      <a:pt x="156" y="161"/>
                      <a:pt x="157" y="161"/>
                      <a:pt x="157" y="160"/>
                    </a:cubicBezTo>
                    <a:cubicBezTo>
                      <a:pt x="158" y="155"/>
                      <a:pt x="159" y="149"/>
                      <a:pt x="161" y="144"/>
                    </a:cubicBezTo>
                    <a:cubicBezTo>
                      <a:pt x="161" y="143"/>
                      <a:pt x="161" y="142"/>
                      <a:pt x="162" y="140"/>
                    </a:cubicBezTo>
                    <a:cubicBezTo>
                      <a:pt x="163" y="135"/>
                      <a:pt x="165" y="130"/>
                      <a:pt x="167" y="125"/>
                    </a:cubicBezTo>
                    <a:cubicBezTo>
                      <a:pt x="167" y="124"/>
                      <a:pt x="168" y="123"/>
                      <a:pt x="168" y="122"/>
                    </a:cubicBezTo>
                    <a:cubicBezTo>
                      <a:pt x="170" y="118"/>
                      <a:pt x="172" y="114"/>
                      <a:pt x="174" y="109"/>
                    </a:cubicBezTo>
                    <a:cubicBezTo>
                      <a:pt x="174" y="108"/>
                      <a:pt x="175" y="107"/>
                      <a:pt x="175" y="106"/>
                    </a:cubicBezTo>
                    <a:cubicBezTo>
                      <a:pt x="178" y="101"/>
                      <a:pt x="180" y="96"/>
                      <a:pt x="183" y="91"/>
                    </a:cubicBezTo>
                    <a:cubicBezTo>
                      <a:pt x="183" y="91"/>
                      <a:pt x="184" y="90"/>
                      <a:pt x="184" y="90"/>
                    </a:cubicBezTo>
                    <a:cubicBezTo>
                      <a:pt x="186" y="86"/>
                      <a:pt x="189" y="81"/>
                      <a:pt x="192" y="77"/>
                    </a:cubicBezTo>
                    <a:cubicBezTo>
                      <a:pt x="193" y="75"/>
                      <a:pt x="195" y="73"/>
                      <a:pt x="196" y="71"/>
                    </a:cubicBezTo>
                    <a:cubicBezTo>
                      <a:pt x="198" y="69"/>
                      <a:pt x="200" y="66"/>
                      <a:pt x="202" y="64"/>
                    </a:cubicBezTo>
                    <a:cubicBezTo>
                      <a:pt x="205" y="60"/>
                      <a:pt x="209" y="55"/>
                      <a:pt x="213" y="51"/>
                    </a:cubicBezTo>
                    <a:cubicBezTo>
                      <a:pt x="213" y="51"/>
                      <a:pt x="214" y="50"/>
                      <a:pt x="214" y="49"/>
                    </a:cubicBezTo>
                    <a:cubicBezTo>
                      <a:pt x="215" y="49"/>
                      <a:pt x="215" y="49"/>
                      <a:pt x="216" y="48"/>
                    </a:cubicBezTo>
                    <a:cubicBezTo>
                      <a:pt x="219" y="45"/>
                      <a:pt x="222" y="42"/>
                      <a:pt x="226" y="39"/>
                    </a:cubicBezTo>
                    <a:cubicBezTo>
                      <a:pt x="227" y="38"/>
                      <a:pt x="228" y="37"/>
                      <a:pt x="229" y="36"/>
                    </a:cubicBezTo>
                    <a:cubicBezTo>
                      <a:pt x="232" y="34"/>
                      <a:pt x="235" y="31"/>
                      <a:pt x="238" y="29"/>
                    </a:cubicBezTo>
                    <a:cubicBezTo>
                      <a:pt x="239" y="28"/>
                      <a:pt x="240" y="27"/>
                      <a:pt x="242" y="27"/>
                    </a:cubicBezTo>
                    <a:cubicBezTo>
                      <a:pt x="246" y="24"/>
                      <a:pt x="250" y="21"/>
                      <a:pt x="254" y="18"/>
                    </a:cubicBezTo>
                    <a:cubicBezTo>
                      <a:pt x="255" y="18"/>
                      <a:pt x="255" y="18"/>
                      <a:pt x="255" y="18"/>
                    </a:cubicBezTo>
                    <a:cubicBezTo>
                      <a:pt x="259" y="16"/>
                      <a:pt x="263" y="14"/>
                      <a:pt x="268" y="12"/>
                    </a:cubicBezTo>
                    <a:cubicBezTo>
                      <a:pt x="269" y="11"/>
                      <a:pt x="270" y="10"/>
                      <a:pt x="272" y="10"/>
                    </a:cubicBezTo>
                    <a:cubicBezTo>
                      <a:pt x="275" y="8"/>
                      <a:pt x="279" y="7"/>
                      <a:pt x="282" y="6"/>
                    </a:cubicBezTo>
                    <a:cubicBezTo>
                      <a:pt x="283" y="5"/>
                      <a:pt x="285" y="5"/>
                      <a:pt x="286" y="4"/>
                    </a:cubicBezTo>
                    <a:cubicBezTo>
                      <a:pt x="291" y="3"/>
                      <a:pt x="296" y="1"/>
                      <a:pt x="301" y="0"/>
                    </a:cubicBezTo>
                    <a:cubicBezTo>
                      <a:pt x="150" y="34"/>
                      <a:pt x="150" y="34"/>
                      <a:pt x="150" y="34"/>
                    </a:cubicBezTo>
                    <a:cubicBezTo>
                      <a:pt x="145" y="35"/>
                      <a:pt x="140" y="37"/>
                      <a:pt x="136" y="38"/>
                    </a:cubicBezTo>
                    <a:cubicBezTo>
                      <a:pt x="134" y="39"/>
                      <a:pt x="133" y="39"/>
                      <a:pt x="131" y="40"/>
                    </a:cubicBezTo>
                    <a:cubicBezTo>
                      <a:pt x="128" y="41"/>
                      <a:pt x="125" y="42"/>
                      <a:pt x="121" y="44"/>
                    </a:cubicBezTo>
                    <a:cubicBezTo>
                      <a:pt x="120" y="44"/>
                      <a:pt x="118" y="45"/>
                      <a:pt x="117" y="45"/>
                    </a:cubicBezTo>
                    <a:cubicBezTo>
                      <a:pt x="113" y="47"/>
                      <a:pt x="109" y="49"/>
                      <a:pt x="104" y="52"/>
                    </a:cubicBezTo>
                    <a:cubicBezTo>
                      <a:pt x="104" y="52"/>
                      <a:pt x="104" y="52"/>
                      <a:pt x="104" y="52"/>
                    </a:cubicBezTo>
                    <a:cubicBezTo>
                      <a:pt x="99" y="55"/>
                      <a:pt x="95" y="57"/>
                      <a:pt x="91" y="60"/>
                    </a:cubicBezTo>
                    <a:cubicBezTo>
                      <a:pt x="90" y="61"/>
                      <a:pt x="89" y="62"/>
                      <a:pt x="87" y="63"/>
                    </a:cubicBezTo>
                    <a:cubicBezTo>
                      <a:pt x="84" y="65"/>
                      <a:pt x="81" y="67"/>
                      <a:pt x="79" y="70"/>
                    </a:cubicBezTo>
                    <a:cubicBezTo>
                      <a:pt x="77" y="71"/>
                      <a:pt x="76" y="72"/>
                      <a:pt x="75" y="73"/>
                    </a:cubicBezTo>
                    <a:cubicBezTo>
                      <a:pt x="72" y="76"/>
                      <a:pt x="68" y="79"/>
                      <a:pt x="65" y="82"/>
                    </a:cubicBezTo>
                    <a:cubicBezTo>
                      <a:pt x="65" y="82"/>
                      <a:pt x="64" y="83"/>
                      <a:pt x="64" y="83"/>
                    </a:cubicBezTo>
                    <a:cubicBezTo>
                      <a:pt x="64" y="83"/>
                      <a:pt x="64" y="83"/>
                      <a:pt x="64" y="83"/>
                    </a:cubicBezTo>
                    <a:cubicBezTo>
                      <a:pt x="63" y="84"/>
                      <a:pt x="63" y="84"/>
                      <a:pt x="62" y="85"/>
                    </a:cubicBezTo>
                    <a:cubicBezTo>
                      <a:pt x="58" y="89"/>
                      <a:pt x="54" y="93"/>
                      <a:pt x="51" y="98"/>
                    </a:cubicBezTo>
                    <a:cubicBezTo>
                      <a:pt x="50" y="98"/>
                      <a:pt x="50" y="99"/>
                      <a:pt x="50" y="99"/>
                    </a:cubicBezTo>
                    <a:cubicBezTo>
                      <a:pt x="48" y="101"/>
                      <a:pt x="47" y="103"/>
                      <a:pt x="45" y="105"/>
                    </a:cubicBezTo>
                    <a:cubicBezTo>
                      <a:pt x="44" y="107"/>
                      <a:pt x="42" y="109"/>
                      <a:pt x="41" y="111"/>
                    </a:cubicBezTo>
                    <a:cubicBezTo>
                      <a:pt x="41" y="112"/>
                      <a:pt x="40" y="112"/>
                      <a:pt x="40" y="113"/>
                    </a:cubicBezTo>
                    <a:cubicBezTo>
                      <a:pt x="38" y="116"/>
                      <a:pt x="35" y="120"/>
                      <a:pt x="33" y="123"/>
                    </a:cubicBezTo>
                    <a:cubicBezTo>
                      <a:pt x="33" y="124"/>
                      <a:pt x="33" y="124"/>
                      <a:pt x="32" y="125"/>
                    </a:cubicBezTo>
                    <a:cubicBezTo>
                      <a:pt x="32" y="125"/>
                      <a:pt x="32" y="125"/>
                      <a:pt x="32" y="125"/>
                    </a:cubicBezTo>
                    <a:cubicBezTo>
                      <a:pt x="30" y="129"/>
                      <a:pt x="28" y="133"/>
                      <a:pt x="26" y="137"/>
                    </a:cubicBezTo>
                    <a:cubicBezTo>
                      <a:pt x="25" y="138"/>
                      <a:pt x="25" y="139"/>
                      <a:pt x="25" y="139"/>
                    </a:cubicBezTo>
                    <a:cubicBezTo>
                      <a:pt x="24" y="141"/>
                      <a:pt x="24" y="142"/>
                      <a:pt x="23" y="143"/>
                    </a:cubicBezTo>
                    <a:cubicBezTo>
                      <a:pt x="22" y="145"/>
                      <a:pt x="21" y="147"/>
                      <a:pt x="20" y="148"/>
                    </a:cubicBezTo>
                    <a:cubicBezTo>
                      <a:pt x="19" y="151"/>
                      <a:pt x="18" y="153"/>
                      <a:pt x="18" y="156"/>
                    </a:cubicBezTo>
                    <a:cubicBezTo>
                      <a:pt x="17" y="157"/>
                      <a:pt x="17" y="158"/>
                      <a:pt x="16" y="159"/>
                    </a:cubicBezTo>
                    <a:cubicBezTo>
                      <a:pt x="16" y="159"/>
                      <a:pt x="16" y="159"/>
                      <a:pt x="16" y="160"/>
                    </a:cubicBezTo>
                    <a:cubicBezTo>
                      <a:pt x="15" y="163"/>
                      <a:pt x="13" y="167"/>
                      <a:pt x="12" y="171"/>
                    </a:cubicBezTo>
                    <a:cubicBezTo>
                      <a:pt x="12" y="172"/>
                      <a:pt x="12" y="173"/>
                      <a:pt x="11" y="174"/>
                    </a:cubicBezTo>
                    <a:cubicBezTo>
                      <a:pt x="11" y="175"/>
                      <a:pt x="11" y="176"/>
                      <a:pt x="10" y="178"/>
                    </a:cubicBezTo>
                    <a:cubicBezTo>
                      <a:pt x="10" y="179"/>
                      <a:pt x="9" y="181"/>
                      <a:pt x="9" y="182"/>
                    </a:cubicBezTo>
                    <a:cubicBezTo>
                      <a:pt x="8" y="186"/>
                      <a:pt x="7" y="190"/>
                      <a:pt x="6" y="194"/>
                    </a:cubicBezTo>
                    <a:cubicBezTo>
                      <a:pt x="6" y="194"/>
                      <a:pt x="6" y="194"/>
                      <a:pt x="6" y="194"/>
                    </a:cubicBezTo>
                    <a:cubicBezTo>
                      <a:pt x="6" y="194"/>
                      <a:pt x="6" y="195"/>
                      <a:pt x="6" y="195"/>
                    </a:cubicBezTo>
                    <a:cubicBezTo>
                      <a:pt x="5" y="199"/>
                      <a:pt x="4" y="202"/>
                      <a:pt x="4" y="205"/>
                    </a:cubicBezTo>
                    <a:cubicBezTo>
                      <a:pt x="3" y="207"/>
                      <a:pt x="3" y="210"/>
                      <a:pt x="3" y="212"/>
                    </a:cubicBezTo>
                    <a:cubicBezTo>
                      <a:pt x="3" y="213"/>
                      <a:pt x="3" y="214"/>
                      <a:pt x="2" y="215"/>
                    </a:cubicBezTo>
                    <a:cubicBezTo>
                      <a:pt x="2" y="216"/>
                      <a:pt x="2" y="216"/>
                      <a:pt x="2" y="217"/>
                    </a:cubicBezTo>
                    <a:cubicBezTo>
                      <a:pt x="2" y="221"/>
                      <a:pt x="1" y="225"/>
                      <a:pt x="1" y="229"/>
                    </a:cubicBezTo>
                    <a:cubicBezTo>
                      <a:pt x="1" y="230"/>
                      <a:pt x="1" y="231"/>
                      <a:pt x="1" y="232"/>
                    </a:cubicBezTo>
                    <a:cubicBezTo>
                      <a:pt x="1" y="234"/>
                      <a:pt x="0" y="235"/>
                      <a:pt x="0" y="236"/>
                    </a:cubicBezTo>
                    <a:cubicBezTo>
                      <a:pt x="0" y="238"/>
                      <a:pt x="0" y="240"/>
                      <a:pt x="0" y="242"/>
                    </a:cubicBezTo>
                    <a:cubicBezTo>
                      <a:pt x="0" y="246"/>
                      <a:pt x="0" y="251"/>
                      <a:pt x="0" y="255"/>
                    </a:cubicBezTo>
                    <a:cubicBezTo>
                      <a:pt x="0" y="255"/>
                      <a:pt x="0" y="256"/>
                      <a:pt x="0" y="256"/>
                    </a:cubicBezTo>
                    <a:cubicBezTo>
                      <a:pt x="0" y="257"/>
                      <a:pt x="0" y="258"/>
                      <a:pt x="0" y="259"/>
                    </a:cubicBezTo>
                    <a:cubicBezTo>
                      <a:pt x="0" y="263"/>
                      <a:pt x="0" y="266"/>
                      <a:pt x="0" y="269"/>
                    </a:cubicBezTo>
                    <a:cubicBezTo>
                      <a:pt x="1" y="270"/>
                      <a:pt x="1" y="271"/>
                      <a:pt x="1" y="271"/>
                    </a:cubicBezTo>
                    <a:cubicBezTo>
                      <a:pt x="1" y="272"/>
                      <a:pt x="1" y="273"/>
                      <a:pt x="1" y="274"/>
                    </a:cubicBezTo>
                    <a:cubicBezTo>
                      <a:pt x="1" y="278"/>
                      <a:pt x="1" y="281"/>
                      <a:pt x="2" y="285"/>
                    </a:cubicBezTo>
                    <a:cubicBezTo>
                      <a:pt x="2" y="286"/>
                      <a:pt x="2" y="287"/>
                      <a:pt x="2" y="288"/>
                    </a:cubicBezTo>
                    <a:cubicBezTo>
                      <a:pt x="2" y="288"/>
                      <a:pt x="2" y="289"/>
                      <a:pt x="2" y="289"/>
                    </a:cubicBezTo>
                    <a:cubicBezTo>
                      <a:pt x="3" y="295"/>
                      <a:pt x="4" y="300"/>
                      <a:pt x="5" y="305"/>
                    </a:cubicBezTo>
                    <a:cubicBezTo>
                      <a:pt x="5" y="306"/>
                      <a:pt x="5" y="306"/>
                      <a:pt x="5" y="306"/>
                    </a:cubicBezTo>
                    <a:cubicBezTo>
                      <a:pt x="5" y="307"/>
                      <a:pt x="5" y="307"/>
                      <a:pt x="5" y="308"/>
                    </a:cubicBezTo>
                    <a:cubicBezTo>
                      <a:pt x="7" y="315"/>
                      <a:pt x="8" y="322"/>
                      <a:pt x="10" y="329"/>
                    </a:cubicBezTo>
                    <a:cubicBezTo>
                      <a:pt x="10" y="329"/>
                      <a:pt x="10" y="329"/>
                      <a:pt x="10" y="330"/>
                    </a:cubicBezTo>
                    <a:cubicBezTo>
                      <a:pt x="11" y="331"/>
                      <a:pt x="11" y="332"/>
                      <a:pt x="12" y="333"/>
                    </a:cubicBezTo>
                    <a:cubicBezTo>
                      <a:pt x="12" y="336"/>
                      <a:pt x="13" y="338"/>
                      <a:pt x="14" y="340"/>
                    </a:cubicBezTo>
                    <a:cubicBezTo>
                      <a:pt x="14" y="342"/>
                      <a:pt x="15" y="344"/>
                      <a:pt x="15" y="346"/>
                    </a:cubicBezTo>
                    <a:cubicBezTo>
                      <a:pt x="16" y="348"/>
                      <a:pt x="17" y="350"/>
                      <a:pt x="18" y="352"/>
                    </a:cubicBezTo>
                    <a:cubicBezTo>
                      <a:pt x="18" y="354"/>
                      <a:pt x="19" y="356"/>
                      <a:pt x="20" y="357"/>
                    </a:cubicBezTo>
                    <a:cubicBezTo>
                      <a:pt x="20" y="359"/>
                      <a:pt x="21" y="362"/>
                      <a:pt x="22" y="364"/>
                    </a:cubicBezTo>
                    <a:cubicBezTo>
                      <a:pt x="23" y="365"/>
                      <a:pt x="24" y="367"/>
                      <a:pt x="24" y="369"/>
                    </a:cubicBezTo>
                    <a:cubicBezTo>
                      <a:pt x="25" y="371"/>
                      <a:pt x="26" y="373"/>
                      <a:pt x="27" y="375"/>
                    </a:cubicBezTo>
                    <a:cubicBezTo>
                      <a:pt x="28" y="377"/>
                      <a:pt x="29" y="378"/>
                      <a:pt x="29" y="380"/>
                    </a:cubicBezTo>
                    <a:cubicBezTo>
                      <a:pt x="30" y="382"/>
                      <a:pt x="31" y="384"/>
                      <a:pt x="33" y="386"/>
                    </a:cubicBezTo>
                    <a:cubicBezTo>
                      <a:pt x="33" y="387"/>
                      <a:pt x="34" y="389"/>
                      <a:pt x="35" y="391"/>
                    </a:cubicBezTo>
                    <a:cubicBezTo>
                      <a:pt x="36" y="393"/>
                      <a:pt x="37" y="395"/>
                      <a:pt x="38" y="397"/>
                    </a:cubicBezTo>
                    <a:cubicBezTo>
                      <a:pt x="39" y="398"/>
                      <a:pt x="40" y="400"/>
                      <a:pt x="41" y="401"/>
                    </a:cubicBezTo>
                    <a:cubicBezTo>
                      <a:pt x="42" y="403"/>
                      <a:pt x="44" y="405"/>
                      <a:pt x="45" y="407"/>
                    </a:cubicBezTo>
                    <a:cubicBezTo>
                      <a:pt x="46" y="409"/>
                      <a:pt x="46" y="410"/>
                      <a:pt x="47" y="411"/>
                    </a:cubicBezTo>
                    <a:cubicBezTo>
                      <a:pt x="49" y="413"/>
                      <a:pt x="50" y="416"/>
                      <a:pt x="52" y="418"/>
                    </a:cubicBezTo>
                    <a:cubicBezTo>
                      <a:pt x="53" y="419"/>
                      <a:pt x="53" y="420"/>
                      <a:pt x="54" y="421"/>
                    </a:cubicBezTo>
                    <a:cubicBezTo>
                      <a:pt x="54" y="421"/>
                      <a:pt x="54" y="421"/>
                      <a:pt x="54" y="421"/>
                    </a:cubicBezTo>
                    <a:cubicBezTo>
                      <a:pt x="59" y="427"/>
                      <a:pt x="63" y="433"/>
                      <a:pt x="69" y="439"/>
                    </a:cubicBezTo>
                    <a:cubicBezTo>
                      <a:pt x="69" y="439"/>
                      <a:pt x="69" y="439"/>
                      <a:pt x="69" y="439"/>
                    </a:cubicBezTo>
                    <a:cubicBezTo>
                      <a:pt x="69" y="439"/>
                      <a:pt x="69" y="440"/>
                      <a:pt x="69" y="440"/>
                    </a:cubicBezTo>
                    <a:cubicBezTo>
                      <a:pt x="73" y="444"/>
                      <a:pt x="76" y="447"/>
                      <a:pt x="80" y="451"/>
                    </a:cubicBezTo>
                    <a:cubicBezTo>
                      <a:pt x="80" y="451"/>
                      <a:pt x="81" y="452"/>
                      <a:pt x="81" y="452"/>
                    </a:cubicBezTo>
                    <a:cubicBezTo>
                      <a:pt x="81" y="453"/>
                      <a:pt x="82" y="453"/>
                      <a:pt x="82" y="453"/>
                    </a:cubicBezTo>
                    <a:cubicBezTo>
                      <a:pt x="85" y="456"/>
                      <a:pt x="89" y="459"/>
                      <a:pt x="92" y="462"/>
                    </a:cubicBezTo>
                    <a:cubicBezTo>
                      <a:pt x="92" y="463"/>
                      <a:pt x="92" y="463"/>
                      <a:pt x="92" y="463"/>
                    </a:cubicBezTo>
                    <a:cubicBezTo>
                      <a:pt x="93" y="463"/>
                      <a:pt x="93" y="464"/>
                      <a:pt x="94" y="464"/>
                    </a:cubicBezTo>
                    <a:cubicBezTo>
                      <a:pt x="96" y="466"/>
                      <a:pt x="99" y="468"/>
                      <a:pt x="102" y="470"/>
                    </a:cubicBezTo>
                    <a:cubicBezTo>
                      <a:pt x="102" y="471"/>
                      <a:pt x="102" y="471"/>
                      <a:pt x="103" y="471"/>
                    </a:cubicBezTo>
                    <a:cubicBezTo>
                      <a:pt x="104" y="472"/>
                      <a:pt x="104" y="472"/>
                      <a:pt x="105" y="473"/>
                    </a:cubicBezTo>
                    <a:cubicBezTo>
                      <a:pt x="107" y="475"/>
                      <a:pt x="109" y="476"/>
                      <a:pt x="111" y="477"/>
                    </a:cubicBezTo>
                    <a:cubicBezTo>
                      <a:pt x="112" y="478"/>
                      <a:pt x="112" y="478"/>
                      <a:pt x="113" y="479"/>
                    </a:cubicBezTo>
                    <a:cubicBezTo>
                      <a:pt x="114" y="479"/>
                      <a:pt x="114" y="480"/>
                      <a:pt x="115" y="480"/>
                    </a:cubicBezTo>
                    <a:cubicBezTo>
                      <a:pt x="117" y="481"/>
                      <a:pt x="119" y="482"/>
                      <a:pt x="120" y="484"/>
                    </a:cubicBezTo>
                    <a:cubicBezTo>
                      <a:pt x="121" y="484"/>
                      <a:pt x="122" y="485"/>
                      <a:pt x="123" y="485"/>
                    </a:cubicBezTo>
                    <a:cubicBezTo>
                      <a:pt x="123" y="486"/>
                      <a:pt x="124" y="486"/>
                      <a:pt x="125" y="486"/>
                    </a:cubicBezTo>
                    <a:cubicBezTo>
                      <a:pt x="126" y="487"/>
                      <a:pt x="128" y="488"/>
                      <a:pt x="130" y="489"/>
                    </a:cubicBezTo>
                    <a:cubicBezTo>
                      <a:pt x="131" y="490"/>
                      <a:pt x="132" y="490"/>
                      <a:pt x="133" y="491"/>
                    </a:cubicBezTo>
                    <a:cubicBezTo>
                      <a:pt x="133" y="491"/>
                      <a:pt x="134" y="491"/>
                      <a:pt x="134" y="491"/>
                    </a:cubicBezTo>
                    <a:cubicBezTo>
                      <a:pt x="136" y="492"/>
                      <a:pt x="138" y="493"/>
                      <a:pt x="139" y="494"/>
                    </a:cubicBezTo>
                    <a:cubicBezTo>
                      <a:pt x="140" y="495"/>
                      <a:pt x="141" y="495"/>
                      <a:pt x="143" y="496"/>
                    </a:cubicBezTo>
                    <a:cubicBezTo>
                      <a:pt x="143" y="496"/>
                      <a:pt x="143" y="496"/>
                      <a:pt x="144" y="496"/>
                    </a:cubicBezTo>
                    <a:cubicBezTo>
                      <a:pt x="145" y="497"/>
                      <a:pt x="147" y="498"/>
                      <a:pt x="149" y="498"/>
                    </a:cubicBezTo>
                    <a:cubicBezTo>
                      <a:pt x="150" y="499"/>
                      <a:pt x="151" y="499"/>
                      <a:pt x="152" y="500"/>
                    </a:cubicBezTo>
                    <a:cubicBezTo>
                      <a:pt x="153" y="500"/>
                      <a:pt x="153" y="500"/>
                      <a:pt x="154" y="500"/>
                    </a:cubicBezTo>
                    <a:cubicBezTo>
                      <a:pt x="155" y="501"/>
                      <a:pt x="157" y="502"/>
                      <a:pt x="159" y="502"/>
                    </a:cubicBezTo>
                    <a:cubicBezTo>
                      <a:pt x="160" y="503"/>
                      <a:pt x="161" y="503"/>
                      <a:pt x="162" y="504"/>
                    </a:cubicBezTo>
                    <a:cubicBezTo>
                      <a:pt x="163" y="504"/>
                      <a:pt x="163" y="504"/>
                      <a:pt x="163" y="504"/>
                    </a:cubicBezTo>
                    <a:cubicBezTo>
                      <a:pt x="165" y="505"/>
                      <a:pt x="167" y="505"/>
                      <a:pt x="169" y="506"/>
                    </a:cubicBezTo>
                    <a:cubicBezTo>
                      <a:pt x="170" y="506"/>
                      <a:pt x="171" y="506"/>
                      <a:pt x="172" y="507"/>
                    </a:cubicBezTo>
                    <a:cubicBezTo>
                      <a:pt x="173" y="507"/>
                      <a:pt x="173" y="507"/>
                      <a:pt x="174" y="507"/>
                    </a:cubicBezTo>
                    <a:cubicBezTo>
                      <a:pt x="175" y="508"/>
                      <a:pt x="177" y="508"/>
                      <a:pt x="179" y="508"/>
                    </a:cubicBezTo>
                    <a:cubicBezTo>
                      <a:pt x="180" y="509"/>
                      <a:pt x="182" y="509"/>
                      <a:pt x="183" y="509"/>
                    </a:cubicBezTo>
                    <a:cubicBezTo>
                      <a:pt x="183" y="509"/>
                      <a:pt x="184" y="509"/>
                      <a:pt x="184" y="510"/>
                    </a:cubicBezTo>
                    <a:cubicBezTo>
                      <a:pt x="186" y="510"/>
                      <a:pt x="188" y="510"/>
                      <a:pt x="190" y="511"/>
                    </a:cubicBezTo>
                    <a:cubicBezTo>
                      <a:pt x="192" y="511"/>
                      <a:pt x="193" y="511"/>
                      <a:pt x="194" y="511"/>
                    </a:cubicBezTo>
                    <a:cubicBezTo>
                      <a:pt x="194" y="511"/>
                      <a:pt x="194" y="511"/>
                      <a:pt x="195" y="511"/>
                    </a:cubicBezTo>
                    <a:cubicBezTo>
                      <a:pt x="198" y="512"/>
                      <a:pt x="201" y="512"/>
                      <a:pt x="204" y="513"/>
                    </a:cubicBezTo>
                    <a:cubicBezTo>
                      <a:pt x="205" y="513"/>
                      <a:pt x="205" y="513"/>
                      <a:pt x="205" y="513"/>
                    </a:cubicBezTo>
                    <a:cubicBezTo>
                      <a:pt x="206" y="513"/>
                      <a:pt x="206" y="513"/>
                      <a:pt x="206" y="513"/>
                    </a:cubicBezTo>
                    <a:cubicBezTo>
                      <a:pt x="206" y="513"/>
                      <a:pt x="206" y="513"/>
                      <a:pt x="206" y="513"/>
                    </a:cubicBezTo>
                    <a:cubicBezTo>
                      <a:pt x="210" y="513"/>
                      <a:pt x="214" y="513"/>
                      <a:pt x="218" y="513"/>
                    </a:cubicBezTo>
                    <a:close/>
                  </a:path>
                </a:pathLst>
              </a:custGeom>
              <a:ln/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Freeform 342">
                <a:extLst>
                  <a:ext uri="{FF2B5EF4-FFF2-40B4-BE49-F238E27FC236}">
                    <a16:creationId xmlns:a16="http://schemas.microsoft.com/office/drawing/2014/main" id="{6D9E1DC3-DCFA-4878-987F-705E7FD266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9557" y="868363"/>
                <a:ext cx="2562224" cy="5146675"/>
              </a:xfrm>
              <a:custGeom>
                <a:avLst/>
                <a:gdLst>
                  <a:gd name="T0" fmla="*/ 677 w 679"/>
                  <a:gd name="T1" fmla="*/ 493 h 1365"/>
                  <a:gd name="T2" fmla="*/ 670 w 679"/>
                  <a:gd name="T3" fmla="*/ 436 h 1365"/>
                  <a:gd name="T4" fmla="*/ 661 w 679"/>
                  <a:gd name="T5" fmla="*/ 393 h 1365"/>
                  <a:gd name="T6" fmla="*/ 647 w 679"/>
                  <a:gd name="T7" fmla="*/ 346 h 1365"/>
                  <a:gd name="T8" fmla="*/ 623 w 679"/>
                  <a:gd name="T9" fmla="*/ 285 h 1365"/>
                  <a:gd name="T10" fmla="*/ 595 w 679"/>
                  <a:gd name="T11" fmla="*/ 231 h 1365"/>
                  <a:gd name="T12" fmla="*/ 568 w 679"/>
                  <a:gd name="T13" fmla="*/ 191 h 1365"/>
                  <a:gd name="T14" fmla="*/ 524 w 679"/>
                  <a:gd name="T15" fmla="*/ 138 h 1365"/>
                  <a:gd name="T16" fmla="*/ 489 w 679"/>
                  <a:gd name="T17" fmla="*/ 104 h 1365"/>
                  <a:gd name="T18" fmla="*/ 450 w 679"/>
                  <a:gd name="T19" fmla="*/ 74 h 1365"/>
                  <a:gd name="T20" fmla="*/ 423 w 679"/>
                  <a:gd name="T21" fmla="*/ 56 h 1365"/>
                  <a:gd name="T22" fmla="*/ 386 w 679"/>
                  <a:gd name="T23" fmla="*/ 37 h 1365"/>
                  <a:gd name="T24" fmla="*/ 353 w 679"/>
                  <a:gd name="T25" fmla="*/ 23 h 1365"/>
                  <a:gd name="T26" fmla="*/ 322 w 679"/>
                  <a:gd name="T27" fmla="*/ 13 h 1365"/>
                  <a:gd name="T28" fmla="*/ 280 w 679"/>
                  <a:gd name="T29" fmla="*/ 4 h 1365"/>
                  <a:gd name="T30" fmla="*/ 231 w 679"/>
                  <a:gd name="T31" fmla="*/ 0 h 1365"/>
                  <a:gd name="T32" fmla="*/ 203 w 679"/>
                  <a:gd name="T33" fmla="*/ 1 h 1365"/>
                  <a:gd name="T34" fmla="*/ 173 w 679"/>
                  <a:gd name="T35" fmla="*/ 4 h 1365"/>
                  <a:gd name="T36" fmla="*/ 18 w 679"/>
                  <a:gd name="T37" fmla="*/ 39 h 1365"/>
                  <a:gd name="T38" fmla="*/ 52 w 679"/>
                  <a:gd name="T39" fmla="*/ 35 h 1365"/>
                  <a:gd name="T40" fmla="*/ 105 w 679"/>
                  <a:gd name="T41" fmla="*/ 35 h 1365"/>
                  <a:gd name="T42" fmla="*/ 160 w 679"/>
                  <a:gd name="T43" fmla="*/ 44 h 1365"/>
                  <a:gd name="T44" fmla="*/ 213 w 679"/>
                  <a:gd name="T45" fmla="*/ 61 h 1365"/>
                  <a:gd name="T46" fmla="*/ 261 w 679"/>
                  <a:gd name="T47" fmla="*/ 84 h 1365"/>
                  <a:gd name="T48" fmla="*/ 312 w 679"/>
                  <a:gd name="T49" fmla="*/ 117 h 1365"/>
                  <a:gd name="T50" fmla="*/ 369 w 679"/>
                  <a:gd name="T51" fmla="*/ 167 h 1365"/>
                  <a:gd name="T52" fmla="*/ 417 w 679"/>
                  <a:gd name="T53" fmla="*/ 224 h 1365"/>
                  <a:gd name="T54" fmla="*/ 449 w 679"/>
                  <a:gd name="T55" fmla="*/ 274 h 1365"/>
                  <a:gd name="T56" fmla="*/ 478 w 679"/>
                  <a:gd name="T57" fmla="*/ 332 h 1365"/>
                  <a:gd name="T58" fmla="*/ 500 w 679"/>
                  <a:gd name="T59" fmla="*/ 390 h 1365"/>
                  <a:gd name="T60" fmla="*/ 516 w 679"/>
                  <a:gd name="T61" fmla="*/ 450 h 1365"/>
                  <a:gd name="T62" fmla="*/ 525 w 679"/>
                  <a:gd name="T63" fmla="*/ 504 h 1365"/>
                  <a:gd name="T64" fmla="*/ 528 w 679"/>
                  <a:gd name="T65" fmla="*/ 579 h 1365"/>
                  <a:gd name="T66" fmla="*/ 525 w 679"/>
                  <a:gd name="T67" fmla="*/ 614 h 1365"/>
                  <a:gd name="T68" fmla="*/ 512 w 679"/>
                  <a:gd name="T69" fmla="*/ 680 h 1365"/>
                  <a:gd name="T70" fmla="*/ 495 w 679"/>
                  <a:gd name="T71" fmla="*/ 734 h 1365"/>
                  <a:gd name="T72" fmla="*/ 468 w 679"/>
                  <a:gd name="T73" fmla="*/ 803 h 1365"/>
                  <a:gd name="T74" fmla="*/ 433 w 679"/>
                  <a:gd name="T75" fmla="*/ 878 h 1365"/>
                  <a:gd name="T76" fmla="*/ 394 w 679"/>
                  <a:gd name="T77" fmla="*/ 953 h 1365"/>
                  <a:gd name="T78" fmla="*/ 352 w 679"/>
                  <a:gd name="T79" fmla="*/ 1024 h 1365"/>
                  <a:gd name="T80" fmla="*/ 277 w 679"/>
                  <a:gd name="T81" fmla="*/ 1144 h 1365"/>
                  <a:gd name="T82" fmla="*/ 247 w 679"/>
                  <a:gd name="T83" fmla="*/ 1189 h 1365"/>
                  <a:gd name="T84" fmla="*/ 209 w 679"/>
                  <a:gd name="T85" fmla="*/ 1243 h 1365"/>
                  <a:gd name="T86" fmla="*/ 172 w 679"/>
                  <a:gd name="T87" fmla="*/ 1294 h 1365"/>
                  <a:gd name="T88" fmla="*/ 145 w 679"/>
                  <a:gd name="T89" fmla="*/ 1329 h 1365"/>
                  <a:gd name="T90" fmla="*/ 130 w 679"/>
                  <a:gd name="T91" fmla="*/ 1349 h 1365"/>
                  <a:gd name="T92" fmla="*/ 268 w 679"/>
                  <a:gd name="T93" fmla="*/ 1331 h 1365"/>
                  <a:gd name="T94" fmla="*/ 287 w 679"/>
                  <a:gd name="T95" fmla="*/ 1306 h 1365"/>
                  <a:gd name="T96" fmla="*/ 304 w 679"/>
                  <a:gd name="T97" fmla="*/ 1284 h 1365"/>
                  <a:gd name="T98" fmla="*/ 334 w 679"/>
                  <a:gd name="T99" fmla="*/ 1244 h 1365"/>
                  <a:gd name="T100" fmla="*/ 359 w 679"/>
                  <a:gd name="T101" fmla="*/ 1209 h 1365"/>
                  <a:gd name="T102" fmla="*/ 397 w 679"/>
                  <a:gd name="T103" fmla="*/ 1155 h 1365"/>
                  <a:gd name="T104" fmla="*/ 427 w 679"/>
                  <a:gd name="T105" fmla="*/ 1111 h 1365"/>
                  <a:gd name="T106" fmla="*/ 479 w 679"/>
                  <a:gd name="T107" fmla="*/ 1030 h 1365"/>
                  <a:gd name="T108" fmla="*/ 529 w 679"/>
                  <a:gd name="T109" fmla="*/ 947 h 1365"/>
                  <a:gd name="T110" fmla="*/ 570 w 679"/>
                  <a:gd name="T111" fmla="*/ 871 h 1365"/>
                  <a:gd name="T112" fmla="*/ 602 w 679"/>
                  <a:gd name="T113" fmla="*/ 807 h 1365"/>
                  <a:gd name="T114" fmla="*/ 629 w 679"/>
                  <a:gd name="T115" fmla="*/ 746 h 1365"/>
                  <a:gd name="T116" fmla="*/ 646 w 679"/>
                  <a:gd name="T117" fmla="*/ 701 h 1365"/>
                  <a:gd name="T118" fmla="*/ 662 w 679"/>
                  <a:gd name="T119" fmla="*/ 649 h 1365"/>
                  <a:gd name="T120" fmla="*/ 669 w 679"/>
                  <a:gd name="T121" fmla="*/ 618 h 1365"/>
                  <a:gd name="T122" fmla="*/ 676 w 679"/>
                  <a:gd name="T123" fmla="*/ 578 h 1365"/>
                  <a:gd name="T124" fmla="*/ 679 w 679"/>
                  <a:gd name="T125" fmla="*/ 548 h 1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79" h="1365">
                    <a:moveTo>
                      <a:pt x="679" y="529"/>
                    </a:moveTo>
                    <a:cubicBezTo>
                      <a:pt x="679" y="527"/>
                      <a:pt x="679" y="525"/>
                      <a:pt x="679" y="523"/>
                    </a:cubicBezTo>
                    <a:cubicBezTo>
                      <a:pt x="679" y="516"/>
                      <a:pt x="678" y="509"/>
                      <a:pt x="678" y="502"/>
                    </a:cubicBezTo>
                    <a:cubicBezTo>
                      <a:pt x="678" y="501"/>
                      <a:pt x="678" y="500"/>
                      <a:pt x="678" y="499"/>
                    </a:cubicBezTo>
                    <a:cubicBezTo>
                      <a:pt x="678" y="497"/>
                      <a:pt x="678" y="495"/>
                      <a:pt x="677" y="493"/>
                    </a:cubicBezTo>
                    <a:cubicBezTo>
                      <a:pt x="677" y="485"/>
                      <a:pt x="676" y="478"/>
                      <a:pt x="675" y="470"/>
                    </a:cubicBezTo>
                    <a:cubicBezTo>
                      <a:pt x="675" y="468"/>
                      <a:pt x="675" y="467"/>
                      <a:pt x="675" y="465"/>
                    </a:cubicBezTo>
                    <a:cubicBezTo>
                      <a:pt x="675" y="463"/>
                      <a:pt x="674" y="461"/>
                      <a:pt x="674" y="460"/>
                    </a:cubicBezTo>
                    <a:cubicBezTo>
                      <a:pt x="674" y="457"/>
                      <a:pt x="673" y="455"/>
                      <a:pt x="673" y="452"/>
                    </a:cubicBezTo>
                    <a:cubicBezTo>
                      <a:pt x="672" y="447"/>
                      <a:pt x="671" y="442"/>
                      <a:pt x="670" y="436"/>
                    </a:cubicBezTo>
                    <a:cubicBezTo>
                      <a:pt x="670" y="434"/>
                      <a:pt x="670" y="432"/>
                      <a:pt x="669" y="429"/>
                    </a:cubicBezTo>
                    <a:cubicBezTo>
                      <a:pt x="669" y="428"/>
                      <a:pt x="669" y="427"/>
                      <a:pt x="669" y="426"/>
                    </a:cubicBezTo>
                    <a:cubicBezTo>
                      <a:pt x="668" y="423"/>
                      <a:pt x="667" y="420"/>
                      <a:pt x="667" y="417"/>
                    </a:cubicBezTo>
                    <a:cubicBezTo>
                      <a:pt x="666" y="413"/>
                      <a:pt x="665" y="409"/>
                      <a:pt x="664" y="405"/>
                    </a:cubicBezTo>
                    <a:cubicBezTo>
                      <a:pt x="663" y="401"/>
                      <a:pt x="662" y="397"/>
                      <a:pt x="661" y="393"/>
                    </a:cubicBezTo>
                    <a:cubicBezTo>
                      <a:pt x="660" y="389"/>
                      <a:pt x="659" y="385"/>
                      <a:pt x="658" y="381"/>
                    </a:cubicBezTo>
                    <a:cubicBezTo>
                      <a:pt x="658" y="380"/>
                      <a:pt x="658" y="379"/>
                      <a:pt x="658" y="378"/>
                    </a:cubicBezTo>
                    <a:cubicBezTo>
                      <a:pt x="657" y="376"/>
                      <a:pt x="656" y="373"/>
                      <a:pt x="655" y="370"/>
                    </a:cubicBezTo>
                    <a:cubicBezTo>
                      <a:pt x="654" y="366"/>
                      <a:pt x="652" y="361"/>
                      <a:pt x="651" y="356"/>
                    </a:cubicBezTo>
                    <a:cubicBezTo>
                      <a:pt x="650" y="352"/>
                      <a:pt x="649" y="349"/>
                      <a:pt x="647" y="346"/>
                    </a:cubicBezTo>
                    <a:cubicBezTo>
                      <a:pt x="646" y="341"/>
                      <a:pt x="644" y="336"/>
                      <a:pt x="643" y="332"/>
                    </a:cubicBezTo>
                    <a:cubicBezTo>
                      <a:pt x="641" y="328"/>
                      <a:pt x="640" y="325"/>
                      <a:pt x="639" y="321"/>
                    </a:cubicBezTo>
                    <a:cubicBezTo>
                      <a:pt x="637" y="317"/>
                      <a:pt x="635" y="313"/>
                      <a:pt x="633" y="308"/>
                    </a:cubicBezTo>
                    <a:cubicBezTo>
                      <a:pt x="632" y="305"/>
                      <a:pt x="631" y="301"/>
                      <a:pt x="629" y="298"/>
                    </a:cubicBezTo>
                    <a:cubicBezTo>
                      <a:pt x="627" y="294"/>
                      <a:pt x="625" y="289"/>
                      <a:pt x="623" y="285"/>
                    </a:cubicBezTo>
                    <a:cubicBezTo>
                      <a:pt x="622" y="282"/>
                      <a:pt x="620" y="278"/>
                      <a:pt x="619" y="275"/>
                    </a:cubicBezTo>
                    <a:cubicBezTo>
                      <a:pt x="616" y="271"/>
                      <a:pt x="614" y="267"/>
                      <a:pt x="612" y="262"/>
                    </a:cubicBezTo>
                    <a:cubicBezTo>
                      <a:pt x="610" y="259"/>
                      <a:pt x="609" y="256"/>
                      <a:pt x="607" y="253"/>
                    </a:cubicBezTo>
                    <a:cubicBezTo>
                      <a:pt x="605" y="249"/>
                      <a:pt x="602" y="245"/>
                      <a:pt x="600" y="240"/>
                    </a:cubicBezTo>
                    <a:cubicBezTo>
                      <a:pt x="598" y="237"/>
                      <a:pt x="597" y="234"/>
                      <a:pt x="595" y="231"/>
                    </a:cubicBezTo>
                    <a:cubicBezTo>
                      <a:pt x="592" y="227"/>
                      <a:pt x="590" y="223"/>
                      <a:pt x="587" y="219"/>
                    </a:cubicBezTo>
                    <a:cubicBezTo>
                      <a:pt x="585" y="216"/>
                      <a:pt x="583" y="213"/>
                      <a:pt x="582" y="211"/>
                    </a:cubicBezTo>
                    <a:cubicBezTo>
                      <a:pt x="579" y="206"/>
                      <a:pt x="575" y="201"/>
                      <a:pt x="572" y="197"/>
                    </a:cubicBezTo>
                    <a:cubicBezTo>
                      <a:pt x="571" y="195"/>
                      <a:pt x="570" y="193"/>
                      <a:pt x="568" y="191"/>
                    </a:cubicBezTo>
                    <a:cubicBezTo>
                      <a:pt x="568" y="191"/>
                      <a:pt x="568" y="191"/>
                      <a:pt x="568" y="191"/>
                    </a:cubicBezTo>
                    <a:cubicBezTo>
                      <a:pt x="564" y="185"/>
                      <a:pt x="560" y="180"/>
                      <a:pt x="555" y="174"/>
                    </a:cubicBezTo>
                    <a:cubicBezTo>
                      <a:pt x="555" y="173"/>
                      <a:pt x="554" y="173"/>
                      <a:pt x="553" y="172"/>
                    </a:cubicBezTo>
                    <a:cubicBezTo>
                      <a:pt x="548" y="165"/>
                      <a:pt x="543" y="159"/>
                      <a:pt x="538" y="153"/>
                    </a:cubicBezTo>
                    <a:cubicBezTo>
                      <a:pt x="538" y="153"/>
                      <a:pt x="538" y="153"/>
                      <a:pt x="538" y="153"/>
                    </a:cubicBezTo>
                    <a:cubicBezTo>
                      <a:pt x="533" y="148"/>
                      <a:pt x="529" y="143"/>
                      <a:pt x="524" y="138"/>
                    </a:cubicBezTo>
                    <a:cubicBezTo>
                      <a:pt x="523" y="137"/>
                      <a:pt x="521" y="135"/>
                      <a:pt x="520" y="134"/>
                    </a:cubicBezTo>
                    <a:cubicBezTo>
                      <a:pt x="517" y="131"/>
                      <a:pt x="515" y="128"/>
                      <a:pt x="512" y="126"/>
                    </a:cubicBezTo>
                    <a:cubicBezTo>
                      <a:pt x="512" y="125"/>
                      <a:pt x="511" y="125"/>
                      <a:pt x="510" y="124"/>
                    </a:cubicBezTo>
                    <a:cubicBezTo>
                      <a:pt x="504" y="118"/>
                      <a:pt x="497" y="111"/>
                      <a:pt x="490" y="105"/>
                    </a:cubicBezTo>
                    <a:cubicBezTo>
                      <a:pt x="490" y="105"/>
                      <a:pt x="489" y="105"/>
                      <a:pt x="489" y="104"/>
                    </a:cubicBezTo>
                    <a:cubicBezTo>
                      <a:pt x="488" y="104"/>
                      <a:pt x="487" y="103"/>
                      <a:pt x="486" y="102"/>
                    </a:cubicBezTo>
                    <a:cubicBezTo>
                      <a:pt x="481" y="97"/>
                      <a:pt x="475" y="93"/>
                      <a:pt x="470" y="89"/>
                    </a:cubicBezTo>
                    <a:cubicBezTo>
                      <a:pt x="469" y="88"/>
                      <a:pt x="468" y="87"/>
                      <a:pt x="467" y="87"/>
                    </a:cubicBezTo>
                    <a:cubicBezTo>
                      <a:pt x="466" y="85"/>
                      <a:pt x="464" y="84"/>
                      <a:pt x="463" y="83"/>
                    </a:cubicBezTo>
                    <a:cubicBezTo>
                      <a:pt x="459" y="80"/>
                      <a:pt x="455" y="77"/>
                      <a:pt x="450" y="74"/>
                    </a:cubicBezTo>
                    <a:cubicBezTo>
                      <a:pt x="449" y="73"/>
                      <a:pt x="448" y="72"/>
                      <a:pt x="446" y="71"/>
                    </a:cubicBezTo>
                    <a:cubicBezTo>
                      <a:pt x="445" y="70"/>
                      <a:pt x="444" y="70"/>
                      <a:pt x="442" y="69"/>
                    </a:cubicBezTo>
                    <a:cubicBezTo>
                      <a:pt x="439" y="66"/>
                      <a:pt x="435" y="64"/>
                      <a:pt x="431" y="62"/>
                    </a:cubicBezTo>
                    <a:cubicBezTo>
                      <a:pt x="429" y="60"/>
                      <a:pt x="428" y="59"/>
                      <a:pt x="426" y="58"/>
                    </a:cubicBezTo>
                    <a:cubicBezTo>
                      <a:pt x="425" y="58"/>
                      <a:pt x="424" y="57"/>
                      <a:pt x="423" y="56"/>
                    </a:cubicBezTo>
                    <a:cubicBezTo>
                      <a:pt x="419" y="54"/>
                      <a:pt x="416" y="52"/>
                      <a:pt x="412" y="50"/>
                    </a:cubicBezTo>
                    <a:cubicBezTo>
                      <a:pt x="410" y="49"/>
                      <a:pt x="408" y="48"/>
                      <a:pt x="406" y="47"/>
                    </a:cubicBezTo>
                    <a:cubicBezTo>
                      <a:pt x="405" y="46"/>
                      <a:pt x="404" y="46"/>
                      <a:pt x="403" y="45"/>
                    </a:cubicBezTo>
                    <a:cubicBezTo>
                      <a:pt x="400" y="43"/>
                      <a:pt x="396" y="42"/>
                      <a:pt x="392" y="40"/>
                    </a:cubicBezTo>
                    <a:cubicBezTo>
                      <a:pt x="390" y="39"/>
                      <a:pt x="388" y="38"/>
                      <a:pt x="386" y="37"/>
                    </a:cubicBezTo>
                    <a:cubicBezTo>
                      <a:pt x="385" y="36"/>
                      <a:pt x="384" y="36"/>
                      <a:pt x="383" y="36"/>
                    </a:cubicBezTo>
                    <a:cubicBezTo>
                      <a:pt x="380" y="34"/>
                      <a:pt x="376" y="33"/>
                      <a:pt x="373" y="31"/>
                    </a:cubicBezTo>
                    <a:cubicBezTo>
                      <a:pt x="370" y="30"/>
                      <a:pt x="368" y="29"/>
                      <a:pt x="366" y="28"/>
                    </a:cubicBezTo>
                    <a:cubicBezTo>
                      <a:pt x="365" y="28"/>
                      <a:pt x="364" y="27"/>
                      <a:pt x="363" y="27"/>
                    </a:cubicBezTo>
                    <a:cubicBezTo>
                      <a:pt x="360" y="26"/>
                      <a:pt x="356" y="24"/>
                      <a:pt x="353" y="23"/>
                    </a:cubicBezTo>
                    <a:cubicBezTo>
                      <a:pt x="350" y="22"/>
                      <a:pt x="348" y="21"/>
                      <a:pt x="345" y="20"/>
                    </a:cubicBezTo>
                    <a:cubicBezTo>
                      <a:pt x="344" y="20"/>
                      <a:pt x="344" y="20"/>
                      <a:pt x="343" y="20"/>
                    </a:cubicBezTo>
                    <a:cubicBezTo>
                      <a:pt x="339" y="18"/>
                      <a:pt x="336" y="17"/>
                      <a:pt x="332" y="16"/>
                    </a:cubicBezTo>
                    <a:cubicBezTo>
                      <a:pt x="330" y="16"/>
                      <a:pt x="327" y="15"/>
                      <a:pt x="324" y="14"/>
                    </a:cubicBezTo>
                    <a:cubicBezTo>
                      <a:pt x="324" y="14"/>
                      <a:pt x="323" y="14"/>
                      <a:pt x="322" y="13"/>
                    </a:cubicBezTo>
                    <a:cubicBezTo>
                      <a:pt x="318" y="12"/>
                      <a:pt x="314" y="11"/>
                      <a:pt x="310" y="10"/>
                    </a:cubicBezTo>
                    <a:cubicBezTo>
                      <a:pt x="308" y="10"/>
                      <a:pt x="305" y="9"/>
                      <a:pt x="303" y="9"/>
                    </a:cubicBezTo>
                    <a:cubicBezTo>
                      <a:pt x="302" y="8"/>
                      <a:pt x="301" y="8"/>
                      <a:pt x="301" y="8"/>
                    </a:cubicBezTo>
                    <a:cubicBezTo>
                      <a:pt x="296" y="7"/>
                      <a:pt x="292" y="7"/>
                      <a:pt x="287" y="6"/>
                    </a:cubicBezTo>
                    <a:cubicBezTo>
                      <a:pt x="285" y="5"/>
                      <a:pt x="282" y="5"/>
                      <a:pt x="280" y="4"/>
                    </a:cubicBezTo>
                    <a:cubicBezTo>
                      <a:pt x="280" y="4"/>
                      <a:pt x="279" y="4"/>
                      <a:pt x="279" y="4"/>
                    </a:cubicBezTo>
                    <a:cubicBezTo>
                      <a:pt x="272" y="3"/>
                      <a:pt x="266" y="3"/>
                      <a:pt x="259" y="2"/>
                    </a:cubicBezTo>
                    <a:cubicBezTo>
                      <a:pt x="258" y="2"/>
                      <a:pt x="257" y="2"/>
                      <a:pt x="256" y="2"/>
                    </a:cubicBezTo>
                    <a:cubicBezTo>
                      <a:pt x="256" y="2"/>
                      <a:pt x="256" y="2"/>
                      <a:pt x="256" y="2"/>
                    </a:cubicBezTo>
                    <a:cubicBezTo>
                      <a:pt x="248" y="1"/>
                      <a:pt x="240" y="1"/>
                      <a:pt x="231" y="0"/>
                    </a:cubicBezTo>
                    <a:cubicBezTo>
                      <a:pt x="231" y="0"/>
                      <a:pt x="231" y="0"/>
                      <a:pt x="230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7" y="0"/>
                      <a:pt x="224" y="0"/>
                      <a:pt x="220" y="0"/>
                    </a:cubicBezTo>
                    <a:cubicBezTo>
                      <a:pt x="219" y="0"/>
                      <a:pt x="217" y="0"/>
                      <a:pt x="216" y="1"/>
                    </a:cubicBezTo>
                    <a:cubicBezTo>
                      <a:pt x="211" y="1"/>
                      <a:pt x="207" y="1"/>
                      <a:pt x="203" y="1"/>
                    </a:cubicBezTo>
                    <a:cubicBezTo>
                      <a:pt x="202" y="1"/>
                      <a:pt x="202" y="1"/>
                      <a:pt x="202" y="1"/>
                    </a:cubicBezTo>
                    <a:cubicBezTo>
                      <a:pt x="202" y="1"/>
                      <a:pt x="202" y="1"/>
                      <a:pt x="202" y="1"/>
                    </a:cubicBezTo>
                    <a:cubicBezTo>
                      <a:pt x="197" y="1"/>
                      <a:pt x="193" y="2"/>
                      <a:pt x="188" y="2"/>
                    </a:cubicBezTo>
                    <a:cubicBezTo>
                      <a:pt x="186" y="3"/>
                      <a:pt x="185" y="3"/>
                      <a:pt x="183" y="3"/>
                    </a:cubicBezTo>
                    <a:cubicBezTo>
                      <a:pt x="180" y="3"/>
                      <a:pt x="176" y="4"/>
                      <a:pt x="173" y="4"/>
                    </a:cubicBezTo>
                    <a:cubicBezTo>
                      <a:pt x="172" y="5"/>
                      <a:pt x="172" y="5"/>
                      <a:pt x="171" y="5"/>
                    </a:cubicBezTo>
                    <a:cubicBezTo>
                      <a:pt x="170" y="5"/>
                      <a:pt x="169" y="5"/>
                      <a:pt x="169" y="5"/>
                    </a:cubicBezTo>
                    <a:cubicBezTo>
                      <a:pt x="163" y="6"/>
                      <a:pt x="157" y="7"/>
                      <a:pt x="151" y="9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" y="41"/>
                      <a:pt x="12" y="40"/>
                      <a:pt x="18" y="39"/>
                    </a:cubicBezTo>
                    <a:cubicBezTo>
                      <a:pt x="19" y="39"/>
                      <a:pt x="21" y="38"/>
                      <a:pt x="23" y="38"/>
                    </a:cubicBezTo>
                    <a:cubicBezTo>
                      <a:pt x="26" y="38"/>
                      <a:pt x="29" y="37"/>
                      <a:pt x="33" y="37"/>
                    </a:cubicBezTo>
                    <a:cubicBezTo>
                      <a:pt x="34" y="37"/>
                      <a:pt x="36" y="36"/>
                      <a:pt x="37" y="36"/>
                    </a:cubicBezTo>
                    <a:cubicBezTo>
                      <a:pt x="42" y="36"/>
                      <a:pt x="47" y="35"/>
                      <a:pt x="52" y="35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7" y="35"/>
                      <a:pt x="61" y="34"/>
                      <a:pt x="65" y="34"/>
                    </a:cubicBezTo>
                    <a:cubicBezTo>
                      <a:pt x="67" y="34"/>
                      <a:pt x="68" y="34"/>
                      <a:pt x="70" y="34"/>
                    </a:cubicBezTo>
                    <a:cubicBezTo>
                      <a:pt x="73" y="34"/>
                      <a:pt x="76" y="34"/>
                      <a:pt x="79" y="34"/>
                    </a:cubicBezTo>
                    <a:cubicBezTo>
                      <a:pt x="80" y="34"/>
                      <a:pt x="80" y="34"/>
                      <a:pt x="81" y="34"/>
                    </a:cubicBezTo>
                    <a:cubicBezTo>
                      <a:pt x="89" y="34"/>
                      <a:pt x="97" y="35"/>
                      <a:pt x="105" y="35"/>
                    </a:cubicBezTo>
                    <a:cubicBezTo>
                      <a:pt x="106" y="35"/>
                      <a:pt x="107" y="36"/>
                      <a:pt x="109" y="36"/>
                    </a:cubicBezTo>
                    <a:cubicBezTo>
                      <a:pt x="115" y="36"/>
                      <a:pt x="122" y="37"/>
                      <a:pt x="128" y="38"/>
                    </a:cubicBezTo>
                    <a:cubicBezTo>
                      <a:pt x="131" y="38"/>
                      <a:pt x="134" y="39"/>
                      <a:pt x="137" y="39"/>
                    </a:cubicBezTo>
                    <a:cubicBezTo>
                      <a:pt x="141" y="40"/>
                      <a:pt x="146" y="41"/>
                      <a:pt x="150" y="42"/>
                    </a:cubicBezTo>
                    <a:cubicBezTo>
                      <a:pt x="153" y="43"/>
                      <a:pt x="157" y="43"/>
                      <a:pt x="160" y="44"/>
                    </a:cubicBezTo>
                    <a:cubicBezTo>
                      <a:pt x="164" y="45"/>
                      <a:pt x="168" y="46"/>
                      <a:pt x="171" y="47"/>
                    </a:cubicBezTo>
                    <a:cubicBezTo>
                      <a:pt x="175" y="48"/>
                      <a:pt x="178" y="49"/>
                      <a:pt x="182" y="50"/>
                    </a:cubicBezTo>
                    <a:cubicBezTo>
                      <a:pt x="185" y="51"/>
                      <a:pt x="189" y="52"/>
                      <a:pt x="192" y="53"/>
                    </a:cubicBezTo>
                    <a:cubicBezTo>
                      <a:pt x="195" y="54"/>
                      <a:pt x="199" y="56"/>
                      <a:pt x="202" y="57"/>
                    </a:cubicBezTo>
                    <a:cubicBezTo>
                      <a:pt x="206" y="58"/>
                      <a:pt x="209" y="59"/>
                      <a:pt x="213" y="61"/>
                    </a:cubicBezTo>
                    <a:cubicBezTo>
                      <a:pt x="216" y="62"/>
                      <a:pt x="219" y="63"/>
                      <a:pt x="222" y="65"/>
                    </a:cubicBezTo>
                    <a:cubicBezTo>
                      <a:pt x="226" y="66"/>
                      <a:pt x="229" y="68"/>
                      <a:pt x="233" y="69"/>
                    </a:cubicBezTo>
                    <a:cubicBezTo>
                      <a:pt x="236" y="71"/>
                      <a:pt x="239" y="72"/>
                      <a:pt x="242" y="74"/>
                    </a:cubicBezTo>
                    <a:cubicBezTo>
                      <a:pt x="245" y="75"/>
                      <a:pt x="249" y="77"/>
                      <a:pt x="252" y="79"/>
                    </a:cubicBezTo>
                    <a:cubicBezTo>
                      <a:pt x="255" y="81"/>
                      <a:pt x="258" y="82"/>
                      <a:pt x="261" y="84"/>
                    </a:cubicBezTo>
                    <a:cubicBezTo>
                      <a:pt x="265" y="86"/>
                      <a:pt x="269" y="88"/>
                      <a:pt x="272" y="90"/>
                    </a:cubicBezTo>
                    <a:cubicBezTo>
                      <a:pt x="275" y="92"/>
                      <a:pt x="278" y="93"/>
                      <a:pt x="281" y="95"/>
                    </a:cubicBezTo>
                    <a:cubicBezTo>
                      <a:pt x="284" y="98"/>
                      <a:pt x="288" y="100"/>
                      <a:pt x="292" y="102"/>
                    </a:cubicBezTo>
                    <a:cubicBezTo>
                      <a:pt x="294" y="104"/>
                      <a:pt x="297" y="106"/>
                      <a:pt x="300" y="108"/>
                    </a:cubicBezTo>
                    <a:cubicBezTo>
                      <a:pt x="304" y="111"/>
                      <a:pt x="308" y="114"/>
                      <a:pt x="312" y="117"/>
                    </a:cubicBezTo>
                    <a:cubicBezTo>
                      <a:pt x="315" y="119"/>
                      <a:pt x="317" y="121"/>
                      <a:pt x="319" y="122"/>
                    </a:cubicBezTo>
                    <a:cubicBezTo>
                      <a:pt x="325" y="127"/>
                      <a:pt x="330" y="131"/>
                      <a:pt x="335" y="136"/>
                    </a:cubicBezTo>
                    <a:cubicBezTo>
                      <a:pt x="337" y="137"/>
                      <a:pt x="338" y="138"/>
                      <a:pt x="339" y="139"/>
                    </a:cubicBezTo>
                    <a:cubicBezTo>
                      <a:pt x="346" y="145"/>
                      <a:pt x="353" y="151"/>
                      <a:pt x="360" y="158"/>
                    </a:cubicBezTo>
                    <a:cubicBezTo>
                      <a:pt x="363" y="161"/>
                      <a:pt x="366" y="164"/>
                      <a:pt x="369" y="167"/>
                    </a:cubicBezTo>
                    <a:cubicBezTo>
                      <a:pt x="371" y="169"/>
                      <a:pt x="372" y="170"/>
                      <a:pt x="374" y="172"/>
                    </a:cubicBezTo>
                    <a:cubicBezTo>
                      <a:pt x="378" y="177"/>
                      <a:pt x="383" y="182"/>
                      <a:pt x="388" y="187"/>
                    </a:cubicBezTo>
                    <a:cubicBezTo>
                      <a:pt x="393" y="193"/>
                      <a:pt x="398" y="199"/>
                      <a:pt x="403" y="205"/>
                    </a:cubicBezTo>
                    <a:cubicBezTo>
                      <a:pt x="403" y="206"/>
                      <a:pt x="404" y="207"/>
                      <a:pt x="405" y="208"/>
                    </a:cubicBezTo>
                    <a:cubicBezTo>
                      <a:pt x="409" y="213"/>
                      <a:pt x="413" y="219"/>
                      <a:pt x="417" y="224"/>
                    </a:cubicBezTo>
                    <a:cubicBezTo>
                      <a:pt x="419" y="226"/>
                      <a:pt x="420" y="228"/>
                      <a:pt x="422" y="230"/>
                    </a:cubicBezTo>
                    <a:cubicBezTo>
                      <a:pt x="425" y="235"/>
                      <a:pt x="428" y="240"/>
                      <a:pt x="431" y="244"/>
                    </a:cubicBezTo>
                    <a:cubicBezTo>
                      <a:pt x="433" y="247"/>
                      <a:pt x="435" y="250"/>
                      <a:pt x="436" y="252"/>
                    </a:cubicBezTo>
                    <a:cubicBezTo>
                      <a:pt x="439" y="257"/>
                      <a:pt x="442" y="261"/>
                      <a:pt x="444" y="265"/>
                    </a:cubicBezTo>
                    <a:cubicBezTo>
                      <a:pt x="446" y="268"/>
                      <a:pt x="448" y="271"/>
                      <a:pt x="449" y="274"/>
                    </a:cubicBezTo>
                    <a:cubicBezTo>
                      <a:pt x="452" y="278"/>
                      <a:pt x="454" y="282"/>
                      <a:pt x="456" y="287"/>
                    </a:cubicBezTo>
                    <a:cubicBezTo>
                      <a:pt x="458" y="290"/>
                      <a:pt x="460" y="293"/>
                      <a:pt x="461" y="296"/>
                    </a:cubicBezTo>
                    <a:cubicBezTo>
                      <a:pt x="464" y="300"/>
                      <a:pt x="466" y="305"/>
                      <a:pt x="468" y="309"/>
                    </a:cubicBezTo>
                    <a:cubicBezTo>
                      <a:pt x="470" y="312"/>
                      <a:pt x="471" y="315"/>
                      <a:pt x="473" y="319"/>
                    </a:cubicBezTo>
                    <a:cubicBezTo>
                      <a:pt x="475" y="323"/>
                      <a:pt x="477" y="327"/>
                      <a:pt x="478" y="332"/>
                    </a:cubicBezTo>
                    <a:cubicBezTo>
                      <a:pt x="480" y="335"/>
                      <a:pt x="481" y="338"/>
                      <a:pt x="483" y="342"/>
                    </a:cubicBezTo>
                    <a:cubicBezTo>
                      <a:pt x="485" y="346"/>
                      <a:pt x="486" y="351"/>
                      <a:pt x="488" y="355"/>
                    </a:cubicBezTo>
                    <a:cubicBezTo>
                      <a:pt x="489" y="359"/>
                      <a:pt x="491" y="362"/>
                      <a:pt x="492" y="365"/>
                    </a:cubicBezTo>
                    <a:cubicBezTo>
                      <a:pt x="494" y="370"/>
                      <a:pt x="495" y="375"/>
                      <a:pt x="497" y="379"/>
                    </a:cubicBezTo>
                    <a:cubicBezTo>
                      <a:pt x="498" y="383"/>
                      <a:pt x="499" y="386"/>
                      <a:pt x="500" y="390"/>
                    </a:cubicBezTo>
                    <a:cubicBezTo>
                      <a:pt x="502" y="394"/>
                      <a:pt x="503" y="399"/>
                      <a:pt x="505" y="404"/>
                    </a:cubicBezTo>
                    <a:cubicBezTo>
                      <a:pt x="506" y="408"/>
                      <a:pt x="507" y="411"/>
                      <a:pt x="508" y="414"/>
                    </a:cubicBezTo>
                    <a:cubicBezTo>
                      <a:pt x="509" y="418"/>
                      <a:pt x="510" y="422"/>
                      <a:pt x="511" y="426"/>
                    </a:cubicBezTo>
                    <a:cubicBezTo>
                      <a:pt x="512" y="430"/>
                      <a:pt x="513" y="434"/>
                      <a:pt x="514" y="438"/>
                    </a:cubicBezTo>
                    <a:cubicBezTo>
                      <a:pt x="514" y="442"/>
                      <a:pt x="515" y="446"/>
                      <a:pt x="516" y="450"/>
                    </a:cubicBezTo>
                    <a:cubicBezTo>
                      <a:pt x="517" y="454"/>
                      <a:pt x="518" y="459"/>
                      <a:pt x="519" y="463"/>
                    </a:cubicBezTo>
                    <a:cubicBezTo>
                      <a:pt x="519" y="465"/>
                      <a:pt x="519" y="468"/>
                      <a:pt x="520" y="470"/>
                    </a:cubicBezTo>
                    <a:cubicBezTo>
                      <a:pt x="521" y="475"/>
                      <a:pt x="522" y="481"/>
                      <a:pt x="522" y="486"/>
                    </a:cubicBezTo>
                    <a:cubicBezTo>
                      <a:pt x="523" y="488"/>
                      <a:pt x="523" y="491"/>
                      <a:pt x="523" y="493"/>
                    </a:cubicBezTo>
                    <a:cubicBezTo>
                      <a:pt x="524" y="497"/>
                      <a:pt x="524" y="500"/>
                      <a:pt x="525" y="504"/>
                    </a:cubicBezTo>
                    <a:cubicBezTo>
                      <a:pt x="525" y="511"/>
                      <a:pt x="526" y="519"/>
                      <a:pt x="527" y="527"/>
                    </a:cubicBezTo>
                    <a:cubicBezTo>
                      <a:pt x="527" y="530"/>
                      <a:pt x="527" y="533"/>
                      <a:pt x="527" y="536"/>
                    </a:cubicBezTo>
                    <a:cubicBezTo>
                      <a:pt x="528" y="543"/>
                      <a:pt x="528" y="550"/>
                      <a:pt x="528" y="557"/>
                    </a:cubicBezTo>
                    <a:cubicBezTo>
                      <a:pt x="528" y="560"/>
                      <a:pt x="529" y="563"/>
                      <a:pt x="529" y="566"/>
                    </a:cubicBezTo>
                    <a:cubicBezTo>
                      <a:pt x="529" y="570"/>
                      <a:pt x="529" y="575"/>
                      <a:pt x="528" y="579"/>
                    </a:cubicBezTo>
                    <a:cubicBezTo>
                      <a:pt x="528" y="580"/>
                      <a:pt x="528" y="581"/>
                      <a:pt x="528" y="582"/>
                    </a:cubicBezTo>
                    <a:cubicBezTo>
                      <a:pt x="528" y="586"/>
                      <a:pt x="528" y="590"/>
                      <a:pt x="528" y="594"/>
                    </a:cubicBezTo>
                    <a:cubicBezTo>
                      <a:pt x="527" y="596"/>
                      <a:pt x="527" y="597"/>
                      <a:pt x="527" y="599"/>
                    </a:cubicBezTo>
                    <a:cubicBezTo>
                      <a:pt x="527" y="602"/>
                      <a:pt x="526" y="606"/>
                      <a:pt x="526" y="609"/>
                    </a:cubicBezTo>
                    <a:cubicBezTo>
                      <a:pt x="526" y="611"/>
                      <a:pt x="526" y="613"/>
                      <a:pt x="525" y="614"/>
                    </a:cubicBezTo>
                    <a:cubicBezTo>
                      <a:pt x="525" y="619"/>
                      <a:pt x="524" y="625"/>
                      <a:pt x="523" y="630"/>
                    </a:cubicBezTo>
                    <a:cubicBezTo>
                      <a:pt x="523" y="631"/>
                      <a:pt x="523" y="632"/>
                      <a:pt x="522" y="633"/>
                    </a:cubicBezTo>
                    <a:cubicBezTo>
                      <a:pt x="521" y="639"/>
                      <a:pt x="520" y="645"/>
                      <a:pt x="519" y="651"/>
                    </a:cubicBezTo>
                    <a:cubicBezTo>
                      <a:pt x="519" y="653"/>
                      <a:pt x="518" y="654"/>
                      <a:pt x="518" y="655"/>
                    </a:cubicBezTo>
                    <a:cubicBezTo>
                      <a:pt x="516" y="663"/>
                      <a:pt x="514" y="671"/>
                      <a:pt x="512" y="680"/>
                    </a:cubicBezTo>
                    <a:cubicBezTo>
                      <a:pt x="512" y="681"/>
                      <a:pt x="511" y="681"/>
                      <a:pt x="511" y="682"/>
                    </a:cubicBezTo>
                    <a:cubicBezTo>
                      <a:pt x="509" y="692"/>
                      <a:pt x="506" y="701"/>
                      <a:pt x="503" y="711"/>
                    </a:cubicBezTo>
                    <a:cubicBezTo>
                      <a:pt x="502" y="712"/>
                      <a:pt x="502" y="714"/>
                      <a:pt x="501" y="716"/>
                    </a:cubicBezTo>
                    <a:cubicBezTo>
                      <a:pt x="500" y="720"/>
                      <a:pt x="499" y="724"/>
                      <a:pt x="497" y="728"/>
                    </a:cubicBezTo>
                    <a:cubicBezTo>
                      <a:pt x="496" y="730"/>
                      <a:pt x="496" y="732"/>
                      <a:pt x="495" y="734"/>
                    </a:cubicBezTo>
                    <a:cubicBezTo>
                      <a:pt x="494" y="739"/>
                      <a:pt x="492" y="743"/>
                      <a:pt x="490" y="747"/>
                    </a:cubicBezTo>
                    <a:cubicBezTo>
                      <a:pt x="490" y="749"/>
                      <a:pt x="489" y="750"/>
                      <a:pt x="489" y="752"/>
                    </a:cubicBezTo>
                    <a:cubicBezTo>
                      <a:pt x="486" y="760"/>
                      <a:pt x="483" y="767"/>
                      <a:pt x="480" y="775"/>
                    </a:cubicBezTo>
                    <a:cubicBezTo>
                      <a:pt x="479" y="776"/>
                      <a:pt x="479" y="778"/>
                      <a:pt x="478" y="779"/>
                    </a:cubicBezTo>
                    <a:cubicBezTo>
                      <a:pt x="475" y="787"/>
                      <a:pt x="472" y="795"/>
                      <a:pt x="468" y="803"/>
                    </a:cubicBezTo>
                    <a:cubicBezTo>
                      <a:pt x="468" y="803"/>
                      <a:pt x="468" y="803"/>
                      <a:pt x="468" y="803"/>
                    </a:cubicBezTo>
                    <a:cubicBezTo>
                      <a:pt x="463" y="814"/>
                      <a:pt x="458" y="826"/>
                      <a:pt x="452" y="838"/>
                    </a:cubicBezTo>
                    <a:cubicBezTo>
                      <a:pt x="452" y="839"/>
                      <a:pt x="452" y="840"/>
                      <a:pt x="451" y="841"/>
                    </a:cubicBezTo>
                    <a:cubicBezTo>
                      <a:pt x="446" y="852"/>
                      <a:pt x="441" y="863"/>
                      <a:pt x="435" y="874"/>
                    </a:cubicBezTo>
                    <a:cubicBezTo>
                      <a:pt x="435" y="875"/>
                      <a:pt x="434" y="877"/>
                      <a:pt x="433" y="878"/>
                    </a:cubicBezTo>
                    <a:cubicBezTo>
                      <a:pt x="429" y="886"/>
                      <a:pt x="425" y="894"/>
                      <a:pt x="421" y="901"/>
                    </a:cubicBezTo>
                    <a:cubicBezTo>
                      <a:pt x="421" y="902"/>
                      <a:pt x="420" y="903"/>
                      <a:pt x="420" y="904"/>
                    </a:cubicBezTo>
                    <a:cubicBezTo>
                      <a:pt x="416" y="912"/>
                      <a:pt x="412" y="919"/>
                      <a:pt x="408" y="926"/>
                    </a:cubicBezTo>
                    <a:cubicBezTo>
                      <a:pt x="408" y="927"/>
                      <a:pt x="407" y="928"/>
                      <a:pt x="406" y="930"/>
                    </a:cubicBezTo>
                    <a:cubicBezTo>
                      <a:pt x="402" y="937"/>
                      <a:pt x="398" y="945"/>
                      <a:pt x="394" y="953"/>
                    </a:cubicBezTo>
                    <a:cubicBezTo>
                      <a:pt x="393" y="954"/>
                      <a:pt x="392" y="956"/>
                      <a:pt x="391" y="957"/>
                    </a:cubicBezTo>
                    <a:cubicBezTo>
                      <a:pt x="387" y="965"/>
                      <a:pt x="383" y="973"/>
                      <a:pt x="378" y="980"/>
                    </a:cubicBezTo>
                    <a:cubicBezTo>
                      <a:pt x="378" y="981"/>
                      <a:pt x="378" y="981"/>
                      <a:pt x="378" y="981"/>
                    </a:cubicBezTo>
                    <a:cubicBezTo>
                      <a:pt x="370" y="995"/>
                      <a:pt x="362" y="1009"/>
                      <a:pt x="354" y="1022"/>
                    </a:cubicBezTo>
                    <a:cubicBezTo>
                      <a:pt x="353" y="1023"/>
                      <a:pt x="353" y="1024"/>
                      <a:pt x="352" y="1024"/>
                    </a:cubicBezTo>
                    <a:cubicBezTo>
                      <a:pt x="344" y="1038"/>
                      <a:pt x="336" y="1051"/>
                      <a:pt x="328" y="1064"/>
                    </a:cubicBezTo>
                    <a:cubicBezTo>
                      <a:pt x="328" y="1065"/>
                      <a:pt x="327" y="1066"/>
                      <a:pt x="326" y="1067"/>
                    </a:cubicBezTo>
                    <a:cubicBezTo>
                      <a:pt x="318" y="1080"/>
                      <a:pt x="310" y="1093"/>
                      <a:pt x="302" y="1105"/>
                    </a:cubicBezTo>
                    <a:cubicBezTo>
                      <a:pt x="302" y="1106"/>
                      <a:pt x="301" y="1106"/>
                      <a:pt x="301" y="1107"/>
                    </a:cubicBezTo>
                    <a:cubicBezTo>
                      <a:pt x="293" y="1120"/>
                      <a:pt x="285" y="1132"/>
                      <a:pt x="277" y="1144"/>
                    </a:cubicBezTo>
                    <a:cubicBezTo>
                      <a:pt x="276" y="1144"/>
                      <a:pt x="276" y="1145"/>
                      <a:pt x="276" y="1145"/>
                    </a:cubicBezTo>
                    <a:cubicBezTo>
                      <a:pt x="272" y="1152"/>
                      <a:pt x="267" y="1158"/>
                      <a:pt x="263" y="1164"/>
                    </a:cubicBezTo>
                    <a:cubicBezTo>
                      <a:pt x="262" y="1166"/>
                      <a:pt x="261" y="1167"/>
                      <a:pt x="260" y="1168"/>
                    </a:cubicBezTo>
                    <a:cubicBezTo>
                      <a:pt x="256" y="1175"/>
                      <a:pt x="252" y="1181"/>
                      <a:pt x="248" y="1187"/>
                    </a:cubicBezTo>
                    <a:cubicBezTo>
                      <a:pt x="247" y="1187"/>
                      <a:pt x="247" y="1188"/>
                      <a:pt x="247" y="1189"/>
                    </a:cubicBezTo>
                    <a:cubicBezTo>
                      <a:pt x="243" y="1194"/>
                      <a:pt x="239" y="1199"/>
                      <a:pt x="235" y="1205"/>
                    </a:cubicBezTo>
                    <a:cubicBezTo>
                      <a:pt x="234" y="1206"/>
                      <a:pt x="234" y="1207"/>
                      <a:pt x="233" y="1208"/>
                    </a:cubicBezTo>
                    <a:cubicBezTo>
                      <a:pt x="229" y="1214"/>
                      <a:pt x="225" y="1220"/>
                      <a:pt x="221" y="1225"/>
                    </a:cubicBezTo>
                    <a:cubicBezTo>
                      <a:pt x="220" y="1226"/>
                      <a:pt x="220" y="1227"/>
                      <a:pt x="219" y="1228"/>
                    </a:cubicBezTo>
                    <a:cubicBezTo>
                      <a:pt x="215" y="1233"/>
                      <a:pt x="212" y="1238"/>
                      <a:pt x="209" y="1243"/>
                    </a:cubicBezTo>
                    <a:cubicBezTo>
                      <a:pt x="208" y="1243"/>
                      <a:pt x="208" y="1244"/>
                      <a:pt x="207" y="1245"/>
                    </a:cubicBezTo>
                    <a:cubicBezTo>
                      <a:pt x="203" y="1250"/>
                      <a:pt x="200" y="1255"/>
                      <a:pt x="196" y="1260"/>
                    </a:cubicBezTo>
                    <a:cubicBezTo>
                      <a:pt x="195" y="1261"/>
                      <a:pt x="195" y="1262"/>
                      <a:pt x="194" y="1263"/>
                    </a:cubicBezTo>
                    <a:cubicBezTo>
                      <a:pt x="187" y="1273"/>
                      <a:pt x="180" y="1282"/>
                      <a:pt x="174" y="1291"/>
                    </a:cubicBezTo>
                    <a:cubicBezTo>
                      <a:pt x="173" y="1292"/>
                      <a:pt x="172" y="1293"/>
                      <a:pt x="172" y="1294"/>
                    </a:cubicBezTo>
                    <a:cubicBezTo>
                      <a:pt x="168" y="1298"/>
                      <a:pt x="165" y="1302"/>
                      <a:pt x="163" y="1306"/>
                    </a:cubicBezTo>
                    <a:cubicBezTo>
                      <a:pt x="162" y="1306"/>
                      <a:pt x="162" y="1307"/>
                      <a:pt x="161" y="1307"/>
                    </a:cubicBezTo>
                    <a:cubicBezTo>
                      <a:pt x="159" y="1311"/>
                      <a:pt x="156" y="1314"/>
                      <a:pt x="154" y="1318"/>
                    </a:cubicBezTo>
                    <a:cubicBezTo>
                      <a:pt x="153" y="1318"/>
                      <a:pt x="153" y="1319"/>
                      <a:pt x="152" y="1319"/>
                    </a:cubicBezTo>
                    <a:cubicBezTo>
                      <a:pt x="150" y="1323"/>
                      <a:pt x="147" y="1326"/>
                      <a:pt x="145" y="1329"/>
                    </a:cubicBezTo>
                    <a:cubicBezTo>
                      <a:pt x="145" y="1330"/>
                      <a:pt x="144" y="1330"/>
                      <a:pt x="144" y="1331"/>
                    </a:cubicBezTo>
                    <a:cubicBezTo>
                      <a:pt x="141" y="1334"/>
                      <a:pt x="139" y="1337"/>
                      <a:pt x="137" y="1339"/>
                    </a:cubicBezTo>
                    <a:cubicBezTo>
                      <a:pt x="137" y="1340"/>
                      <a:pt x="137" y="1340"/>
                      <a:pt x="137" y="1340"/>
                    </a:cubicBezTo>
                    <a:cubicBezTo>
                      <a:pt x="135" y="1343"/>
                      <a:pt x="133" y="1345"/>
                      <a:pt x="131" y="1347"/>
                    </a:cubicBezTo>
                    <a:cubicBezTo>
                      <a:pt x="131" y="1348"/>
                      <a:pt x="130" y="1348"/>
                      <a:pt x="130" y="1349"/>
                    </a:cubicBezTo>
                    <a:cubicBezTo>
                      <a:pt x="126" y="1353"/>
                      <a:pt x="124" y="1357"/>
                      <a:pt x="121" y="1360"/>
                    </a:cubicBezTo>
                    <a:cubicBezTo>
                      <a:pt x="121" y="1360"/>
                      <a:pt x="121" y="1360"/>
                      <a:pt x="121" y="1360"/>
                    </a:cubicBezTo>
                    <a:cubicBezTo>
                      <a:pt x="120" y="1362"/>
                      <a:pt x="119" y="1363"/>
                      <a:pt x="118" y="1364"/>
                    </a:cubicBezTo>
                    <a:cubicBezTo>
                      <a:pt x="118" y="1364"/>
                      <a:pt x="118" y="1365"/>
                      <a:pt x="117" y="1365"/>
                    </a:cubicBezTo>
                    <a:cubicBezTo>
                      <a:pt x="268" y="1331"/>
                      <a:pt x="268" y="1331"/>
                      <a:pt x="268" y="1331"/>
                    </a:cubicBezTo>
                    <a:cubicBezTo>
                      <a:pt x="269" y="1330"/>
                      <a:pt x="270" y="1329"/>
                      <a:pt x="272" y="1327"/>
                    </a:cubicBezTo>
                    <a:cubicBezTo>
                      <a:pt x="272" y="1327"/>
                      <a:pt x="272" y="1326"/>
                      <a:pt x="272" y="1326"/>
                    </a:cubicBezTo>
                    <a:cubicBezTo>
                      <a:pt x="274" y="1323"/>
                      <a:pt x="277" y="1320"/>
                      <a:pt x="281" y="1315"/>
                    </a:cubicBezTo>
                    <a:cubicBezTo>
                      <a:pt x="281" y="1315"/>
                      <a:pt x="281" y="1314"/>
                      <a:pt x="282" y="1314"/>
                    </a:cubicBezTo>
                    <a:cubicBezTo>
                      <a:pt x="284" y="1311"/>
                      <a:pt x="285" y="1309"/>
                      <a:pt x="287" y="1306"/>
                    </a:cubicBezTo>
                    <a:cubicBezTo>
                      <a:pt x="288" y="1306"/>
                      <a:pt x="288" y="1306"/>
                      <a:pt x="288" y="1306"/>
                    </a:cubicBezTo>
                    <a:cubicBezTo>
                      <a:pt x="290" y="1303"/>
                      <a:pt x="292" y="1300"/>
                      <a:pt x="294" y="1298"/>
                    </a:cubicBezTo>
                    <a:cubicBezTo>
                      <a:pt x="295" y="1297"/>
                      <a:pt x="295" y="1296"/>
                      <a:pt x="296" y="1295"/>
                    </a:cubicBezTo>
                    <a:cubicBezTo>
                      <a:pt x="298" y="1292"/>
                      <a:pt x="300" y="1289"/>
                      <a:pt x="303" y="1286"/>
                    </a:cubicBezTo>
                    <a:cubicBezTo>
                      <a:pt x="303" y="1285"/>
                      <a:pt x="304" y="1285"/>
                      <a:pt x="304" y="1284"/>
                    </a:cubicBezTo>
                    <a:cubicBezTo>
                      <a:pt x="307" y="1281"/>
                      <a:pt x="309" y="1277"/>
                      <a:pt x="312" y="1274"/>
                    </a:cubicBezTo>
                    <a:cubicBezTo>
                      <a:pt x="312" y="1273"/>
                      <a:pt x="313" y="1273"/>
                      <a:pt x="313" y="1272"/>
                    </a:cubicBezTo>
                    <a:cubicBezTo>
                      <a:pt x="316" y="1268"/>
                      <a:pt x="319" y="1264"/>
                      <a:pt x="322" y="1260"/>
                    </a:cubicBezTo>
                    <a:cubicBezTo>
                      <a:pt x="323" y="1259"/>
                      <a:pt x="323" y="1258"/>
                      <a:pt x="324" y="1257"/>
                    </a:cubicBezTo>
                    <a:cubicBezTo>
                      <a:pt x="327" y="1253"/>
                      <a:pt x="331" y="1249"/>
                      <a:pt x="334" y="1244"/>
                    </a:cubicBezTo>
                    <a:cubicBezTo>
                      <a:pt x="334" y="1244"/>
                      <a:pt x="334" y="1244"/>
                      <a:pt x="334" y="1244"/>
                    </a:cubicBezTo>
                    <a:cubicBezTo>
                      <a:pt x="337" y="1239"/>
                      <a:pt x="341" y="1235"/>
                      <a:pt x="344" y="1230"/>
                    </a:cubicBezTo>
                    <a:cubicBezTo>
                      <a:pt x="345" y="1229"/>
                      <a:pt x="346" y="1228"/>
                      <a:pt x="347" y="1226"/>
                    </a:cubicBezTo>
                    <a:cubicBezTo>
                      <a:pt x="350" y="1222"/>
                      <a:pt x="354" y="1217"/>
                      <a:pt x="358" y="1211"/>
                    </a:cubicBezTo>
                    <a:cubicBezTo>
                      <a:pt x="358" y="1211"/>
                      <a:pt x="359" y="1210"/>
                      <a:pt x="359" y="1209"/>
                    </a:cubicBezTo>
                    <a:cubicBezTo>
                      <a:pt x="363" y="1204"/>
                      <a:pt x="366" y="1200"/>
                      <a:pt x="369" y="1195"/>
                    </a:cubicBezTo>
                    <a:cubicBezTo>
                      <a:pt x="370" y="1194"/>
                      <a:pt x="371" y="1193"/>
                      <a:pt x="372" y="1191"/>
                    </a:cubicBezTo>
                    <a:cubicBezTo>
                      <a:pt x="376" y="1186"/>
                      <a:pt x="379" y="1180"/>
                      <a:pt x="383" y="1175"/>
                    </a:cubicBezTo>
                    <a:cubicBezTo>
                      <a:pt x="384" y="1174"/>
                      <a:pt x="385" y="1172"/>
                      <a:pt x="386" y="1171"/>
                    </a:cubicBezTo>
                    <a:cubicBezTo>
                      <a:pt x="390" y="1166"/>
                      <a:pt x="393" y="1160"/>
                      <a:pt x="397" y="1155"/>
                    </a:cubicBezTo>
                    <a:cubicBezTo>
                      <a:pt x="398" y="1154"/>
                      <a:pt x="398" y="1154"/>
                      <a:pt x="399" y="1153"/>
                    </a:cubicBezTo>
                    <a:cubicBezTo>
                      <a:pt x="403" y="1147"/>
                      <a:pt x="407" y="1141"/>
                      <a:pt x="411" y="1135"/>
                    </a:cubicBezTo>
                    <a:cubicBezTo>
                      <a:pt x="412" y="1133"/>
                      <a:pt x="413" y="1132"/>
                      <a:pt x="414" y="1130"/>
                    </a:cubicBezTo>
                    <a:cubicBezTo>
                      <a:pt x="418" y="1124"/>
                      <a:pt x="422" y="1118"/>
                      <a:pt x="427" y="1111"/>
                    </a:cubicBezTo>
                    <a:cubicBezTo>
                      <a:pt x="427" y="1111"/>
                      <a:pt x="427" y="1111"/>
                      <a:pt x="427" y="1111"/>
                    </a:cubicBezTo>
                    <a:cubicBezTo>
                      <a:pt x="427" y="1111"/>
                      <a:pt x="427" y="1111"/>
                      <a:pt x="427" y="1111"/>
                    </a:cubicBezTo>
                    <a:cubicBezTo>
                      <a:pt x="435" y="1098"/>
                      <a:pt x="443" y="1086"/>
                      <a:pt x="451" y="1073"/>
                    </a:cubicBezTo>
                    <a:cubicBezTo>
                      <a:pt x="452" y="1073"/>
                      <a:pt x="452" y="1072"/>
                      <a:pt x="453" y="1072"/>
                    </a:cubicBezTo>
                    <a:cubicBezTo>
                      <a:pt x="461" y="1059"/>
                      <a:pt x="469" y="1046"/>
                      <a:pt x="477" y="1033"/>
                    </a:cubicBezTo>
                    <a:cubicBezTo>
                      <a:pt x="478" y="1032"/>
                      <a:pt x="478" y="1031"/>
                      <a:pt x="479" y="1030"/>
                    </a:cubicBezTo>
                    <a:cubicBezTo>
                      <a:pt x="487" y="1017"/>
                      <a:pt x="495" y="1004"/>
                      <a:pt x="503" y="991"/>
                    </a:cubicBezTo>
                    <a:cubicBezTo>
                      <a:pt x="503" y="990"/>
                      <a:pt x="504" y="989"/>
                      <a:pt x="504" y="989"/>
                    </a:cubicBezTo>
                    <a:cubicBezTo>
                      <a:pt x="512" y="975"/>
                      <a:pt x="521" y="961"/>
                      <a:pt x="529" y="947"/>
                    </a:cubicBezTo>
                    <a:cubicBezTo>
                      <a:pt x="529" y="947"/>
                      <a:pt x="529" y="947"/>
                      <a:pt x="529" y="947"/>
                    </a:cubicBezTo>
                    <a:cubicBezTo>
                      <a:pt x="529" y="947"/>
                      <a:pt x="529" y="947"/>
                      <a:pt x="529" y="947"/>
                    </a:cubicBezTo>
                    <a:cubicBezTo>
                      <a:pt x="533" y="939"/>
                      <a:pt x="538" y="931"/>
                      <a:pt x="542" y="924"/>
                    </a:cubicBezTo>
                    <a:cubicBezTo>
                      <a:pt x="543" y="922"/>
                      <a:pt x="544" y="920"/>
                      <a:pt x="545" y="919"/>
                    </a:cubicBezTo>
                    <a:cubicBezTo>
                      <a:pt x="549" y="911"/>
                      <a:pt x="553" y="904"/>
                      <a:pt x="557" y="896"/>
                    </a:cubicBezTo>
                    <a:cubicBezTo>
                      <a:pt x="558" y="895"/>
                      <a:pt x="558" y="894"/>
                      <a:pt x="559" y="892"/>
                    </a:cubicBezTo>
                    <a:cubicBezTo>
                      <a:pt x="563" y="885"/>
                      <a:pt x="567" y="878"/>
                      <a:pt x="570" y="871"/>
                    </a:cubicBezTo>
                    <a:cubicBezTo>
                      <a:pt x="571" y="870"/>
                      <a:pt x="571" y="869"/>
                      <a:pt x="572" y="868"/>
                    </a:cubicBezTo>
                    <a:cubicBezTo>
                      <a:pt x="576" y="860"/>
                      <a:pt x="580" y="852"/>
                      <a:pt x="584" y="845"/>
                    </a:cubicBezTo>
                    <a:cubicBezTo>
                      <a:pt x="584" y="844"/>
                      <a:pt x="585" y="843"/>
                      <a:pt x="585" y="842"/>
                    </a:cubicBezTo>
                    <a:cubicBezTo>
                      <a:pt x="585" y="842"/>
                      <a:pt x="586" y="841"/>
                      <a:pt x="586" y="840"/>
                    </a:cubicBezTo>
                    <a:cubicBezTo>
                      <a:pt x="591" y="829"/>
                      <a:pt x="597" y="818"/>
                      <a:pt x="602" y="807"/>
                    </a:cubicBezTo>
                    <a:cubicBezTo>
                      <a:pt x="602" y="806"/>
                      <a:pt x="603" y="805"/>
                      <a:pt x="603" y="804"/>
                    </a:cubicBezTo>
                    <a:cubicBezTo>
                      <a:pt x="609" y="793"/>
                      <a:pt x="614" y="781"/>
                      <a:pt x="619" y="769"/>
                    </a:cubicBezTo>
                    <a:cubicBezTo>
                      <a:pt x="619" y="769"/>
                      <a:pt x="619" y="769"/>
                      <a:pt x="619" y="769"/>
                    </a:cubicBezTo>
                    <a:cubicBezTo>
                      <a:pt x="619" y="769"/>
                      <a:pt x="619" y="769"/>
                      <a:pt x="619" y="769"/>
                    </a:cubicBezTo>
                    <a:cubicBezTo>
                      <a:pt x="622" y="761"/>
                      <a:pt x="625" y="753"/>
                      <a:pt x="629" y="746"/>
                    </a:cubicBezTo>
                    <a:cubicBezTo>
                      <a:pt x="629" y="744"/>
                      <a:pt x="630" y="743"/>
                      <a:pt x="630" y="741"/>
                    </a:cubicBezTo>
                    <a:cubicBezTo>
                      <a:pt x="633" y="734"/>
                      <a:pt x="636" y="726"/>
                      <a:pt x="639" y="719"/>
                    </a:cubicBezTo>
                    <a:cubicBezTo>
                      <a:pt x="639" y="718"/>
                      <a:pt x="640" y="718"/>
                      <a:pt x="640" y="717"/>
                    </a:cubicBezTo>
                    <a:cubicBezTo>
                      <a:pt x="640" y="716"/>
                      <a:pt x="641" y="715"/>
                      <a:pt x="641" y="713"/>
                    </a:cubicBezTo>
                    <a:cubicBezTo>
                      <a:pt x="643" y="709"/>
                      <a:pt x="644" y="705"/>
                      <a:pt x="646" y="701"/>
                    </a:cubicBezTo>
                    <a:cubicBezTo>
                      <a:pt x="646" y="699"/>
                      <a:pt x="647" y="697"/>
                      <a:pt x="648" y="695"/>
                    </a:cubicBezTo>
                    <a:cubicBezTo>
                      <a:pt x="649" y="690"/>
                      <a:pt x="651" y="686"/>
                      <a:pt x="652" y="682"/>
                    </a:cubicBezTo>
                    <a:cubicBezTo>
                      <a:pt x="652" y="681"/>
                      <a:pt x="653" y="679"/>
                      <a:pt x="653" y="678"/>
                    </a:cubicBezTo>
                    <a:cubicBezTo>
                      <a:pt x="653" y="678"/>
                      <a:pt x="653" y="677"/>
                      <a:pt x="654" y="677"/>
                    </a:cubicBezTo>
                    <a:cubicBezTo>
                      <a:pt x="657" y="667"/>
                      <a:pt x="659" y="658"/>
                      <a:pt x="662" y="649"/>
                    </a:cubicBezTo>
                    <a:cubicBezTo>
                      <a:pt x="662" y="648"/>
                      <a:pt x="662" y="647"/>
                      <a:pt x="662" y="647"/>
                    </a:cubicBezTo>
                    <a:cubicBezTo>
                      <a:pt x="662" y="647"/>
                      <a:pt x="662" y="646"/>
                      <a:pt x="663" y="646"/>
                    </a:cubicBezTo>
                    <a:cubicBezTo>
                      <a:pt x="665" y="638"/>
                      <a:pt x="667" y="630"/>
                      <a:pt x="669" y="621"/>
                    </a:cubicBezTo>
                    <a:cubicBezTo>
                      <a:pt x="669" y="621"/>
                      <a:pt x="669" y="620"/>
                      <a:pt x="669" y="619"/>
                    </a:cubicBezTo>
                    <a:cubicBezTo>
                      <a:pt x="669" y="619"/>
                      <a:pt x="669" y="618"/>
                      <a:pt x="669" y="618"/>
                    </a:cubicBezTo>
                    <a:cubicBezTo>
                      <a:pt x="671" y="611"/>
                      <a:pt x="672" y="605"/>
                      <a:pt x="673" y="599"/>
                    </a:cubicBezTo>
                    <a:cubicBezTo>
                      <a:pt x="673" y="599"/>
                      <a:pt x="673" y="599"/>
                      <a:pt x="673" y="598"/>
                    </a:cubicBezTo>
                    <a:cubicBezTo>
                      <a:pt x="673" y="598"/>
                      <a:pt x="673" y="597"/>
                      <a:pt x="674" y="596"/>
                    </a:cubicBezTo>
                    <a:cubicBezTo>
                      <a:pt x="674" y="591"/>
                      <a:pt x="675" y="586"/>
                      <a:pt x="676" y="581"/>
                    </a:cubicBezTo>
                    <a:cubicBezTo>
                      <a:pt x="676" y="580"/>
                      <a:pt x="676" y="579"/>
                      <a:pt x="676" y="578"/>
                    </a:cubicBezTo>
                    <a:cubicBezTo>
                      <a:pt x="676" y="577"/>
                      <a:pt x="676" y="576"/>
                      <a:pt x="677" y="576"/>
                    </a:cubicBezTo>
                    <a:cubicBezTo>
                      <a:pt x="677" y="572"/>
                      <a:pt x="677" y="569"/>
                      <a:pt x="678" y="565"/>
                    </a:cubicBezTo>
                    <a:cubicBezTo>
                      <a:pt x="678" y="564"/>
                      <a:pt x="678" y="563"/>
                      <a:pt x="678" y="562"/>
                    </a:cubicBezTo>
                    <a:cubicBezTo>
                      <a:pt x="678" y="561"/>
                      <a:pt x="678" y="561"/>
                      <a:pt x="678" y="560"/>
                    </a:cubicBezTo>
                    <a:cubicBezTo>
                      <a:pt x="678" y="556"/>
                      <a:pt x="679" y="552"/>
                      <a:pt x="679" y="548"/>
                    </a:cubicBezTo>
                    <a:cubicBezTo>
                      <a:pt x="679" y="548"/>
                      <a:pt x="679" y="547"/>
                      <a:pt x="679" y="546"/>
                    </a:cubicBezTo>
                    <a:cubicBezTo>
                      <a:pt x="679" y="546"/>
                      <a:pt x="679" y="546"/>
                      <a:pt x="679" y="546"/>
                    </a:cubicBezTo>
                    <a:cubicBezTo>
                      <a:pt x="679" y="541"/>
                      <a:pt x="679" y="537"/>
                      <a:pt x="679" y="532"/>
                    </a:cubicBezTo>
                    <a:cubicBezTo>
                      <a:pt x="679" y="531"/>
                      <a:pt x="679" y="530"/>
                      <a:pt x="679" y="529"/>
                    </a:cubicBezTo>
                    <a:close/>
                  </a:path>
                </a:pathLst>
              </a:custGeom>
              <a:ln/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7" name="Freeform 343">
                <a:extLst>
                  <a:ext uri="{FF2B5EF4-FFF2-40B4-BE49-F238E27FC236}">
                    <a16:creationId xmlns:a16="http://schemas.microsoft.com/office/drawing/2014/main" id="{A10BA793-710E-4644-B04C-0D3DDE7F48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25926" y="919163"/>
                <a:ext cx="3178175" cy="5086350"/>
              </a:xfrm>
              <a:custGeom>
                <a:avLst/>
                <a:gdLst>
                  <a:gd name="T0" fmla="*/ 416 w 842"/>
                  <a:gd name="T1" fmla="*/ 19 h 1349"/>
                  <a:gd name="T2" fmla="*/ 840 w 842"/>
                  <a:gd name="T3" fmla="*/ 550 h 1349"/>
                  <a:gd name="T4" fmla="*/ 428 w 842"/>
                  <a:gd name="T5" fmla="*/ 1349 h 1349"/>
                  <a:gd name="T6" fmla="*/ 2 w 842"/>
                  <a:gd name="T7" fmla="*/ 480 h 1349"/>
                  <a:gd name="T8" fmla="*/ 416 w 842"/>
                  <a:gd name="T9" fmla="*/ 19 h 1349"/>
                  <a:gd name="T10" fmla="*/ 423 w 842"/>
                  <a:gd name="T11" fmla="*/ 714 h 1349"/>
                  <a:gd name="T12" fmla="*/ 624 w 842"/>
                  <a:gd name="T13" fmla="*/ 490 h 1349"/>
                  <a:gd name="T14" fmla="*/ 418 w 842"/>
                  <a:gd name="T15" fmla="*/ 232 h 1349"/>
                  <a:gd name="T16" fmla="*/ 217 w 842"/>
                  <a:gd name="T17" fmla="*/ 456 h 1349"/>
                  <a:gd name="T18" fmla="*/ 423 w 842"/>
                  <a:gd name="T19" fmla="*/ 714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42" h="1349">
                    <a:moveTo>
                      <a:pt x="416" y="19"/>
                    </a:moveTo>
                    <a:cubicBezTo>
                      <a:pt x="648" y="39"/>
                      <a:pt x="837" y="276"/>
                      <a:pt x="840" y="550"/>
                    </a:cubicBezTo>
                    <a:cubicBezTo>
                      <a:pt x="842" y="824"/>
                      <a:pt x="449" y="1323"/>
                      <a:pt x="428" y="1349"/>
                    </a:cubicBezTo>
                    <a:cubicBezTo>
                      <a:pt x="407" y="1319"/>
                      <a:pt x="5" y="754"/>
                      <a:pt x="2" y="480"/>
                    </a:cubicBezTo>
                    <a:cubicBezTo>
                      <a:pt x="0" y="206"/>
                      <a:pt x="185" y="0"/>
                      <a:pt x="416" y="19"/>
                    </a:cubicBezTo>
                    <a:close/>
                    <a:moveTo>
                      <a:pt x="423" y="714"/>
                    </a:moveTo>
                    <a:cubicBezTo>
                      <a:pt x="535" y="723"/>
                      <a:pt x="625" y="623"/>
                      <a:pt x="624" y="490"/>
                    </a:cubicBezTo>
                    <a:cubicBezTo>
                      <a:pt x="623" y="357"/>
                      <a:pt x="531" y="241"/>
                      <a:pt x="418" y="232"/>
                    </a:cubicBezTo>
                    <a:cubicBezTo>
                      <a:pt x="306" y="222"/>
                      <a:pt x="216" y="323"/>
                      <a:pt x="217" y="456"/>
                    </a:cubicBezTo>
                    <a:cubicBezTo>
                      <a:pt x="218" y="589"/>
                      <a:pt x="310" y="704"/>
                      <a:pt x="423" y="714"/>
                    </a:cubicBezTo>
                  </a:path>
                </a:pathLst>
              </a:custGeom>
              <a:ln/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60" name="그룹 54">
            <a:extLst>
              <a:ext uri="{FF2B5EF4-FFF2-40B4-BE49-F238E27FC236}">
                <a16:creationId xmlns:a16="http://schemas.microsoft.com/office/drawing/2014/main" id="{F024461D-76BC-4274-93F4-CBA19BF3764E}"/>
              </a:ext>
            </a:extLst>
          </p:cNvPr>
          <p:cNvGrpSpPr/>
          <p:nvPr/>
        </p:nvGrpSpPr>
        <p:grpSpPr>
          <a:xfrm>
            <a:off x="3002215" y="2350130"/>
            <a:ext cx="4515505" cy="358641"/>
            <a:chOff x="3128300" y="106320"/>
            <a:chExt cx="4599703" cy="296904"/>
          </a:xfrm>
        </p:grpSpPr>
        <p:sp>
          <p:nvSpPr>
            <p:cNvPr id="61" name="Freeform 8">
              <a:extLst>
                <a:ext uri="{FF2B5EF4-FFF2-40B4-BE49-F238E27FC236}">
                  <a16:creationId xmlns:a16="http://schemas.microsoft.com/office/drawing/2014/main" id="{18841B2E-E265-49CD-A03E-67885A2C03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8300" y="106320"/>
              <a:ext cx="273713" cy="246035"/>
            </a:xfrm>
            <a:custGeom>
              <a:avLst/>
              <a:gdLst/>
              <a:ahLst/>
              <a:cxnLst>
                <a:cxn ang="0">
                  <a:pos x="156" y="4"/>
                </a:cxn>
                <a:cxn ang="0">
                  <a:pos x="142" y="18"/>
                </a:cxn>
                <a:cxn ang="0">
                  <a:pos x="116" y="36"/>
                </a:cxn>
                <a:cxn ang="0">
                  <a:pos x="86" y="66"/>
                </a:cxn>
                <a:cxn ang="0">
                  <a:pos x="74" y="92"/>
                </a:cxn>
                <a:cxn ang="0">
                  <a:pos x="68" y="114"/>
                </a:cxn>
                <a:cxn ang="0">
                  <a:pos x="116" y="122"/>
                </a:cxn>
                <a:cxn ang="0">
                  <a:pos x="140" y="140"/>
                </a:cxn>
                <a:cxn ang="0">
                  <a:pos x="152" y="182"/>
                </a:cxn>
                <a:cxn ang="0">
                  <a:pos x="146" y="210"/>
                </a:cxn>
                <a:cxn ang="0">
                  <a:pos x="130" y="232"/>
                </a:cxn>
                <a:cxn ang="0">
                  <a:pos x="92" y="252"/>
                </a:cxn>
                <a:cxn ang="0">
                  <a:pos x="58" y="250"/>
                </a:cxn>
                <a:cxn ang="0">
                  <a:pos x="18" y="230"/>
                </a:cxn>
                <a:cxn ang="0">
                  <a:pos x="4" y="204"/>
                </a:cxn>
                <a:cxn ang="0">
                  <a:pos x="0" y="172"/>
                </a:cxn>
                <a:cxn ang="0">
                  <a:pos x="22" y="102"/>
                </a:cxn>
                <a:cxn ang="0">
                  <a:pos x="58" y="54"/>
                </a:cxn>
                <a:cxn ang="0">
                  <a:pos x="118" y="10"/>
                </a:cxn>
                <a:cxn ang="0">
                  <a:pos x="144" y="0"/>
                </a:cxn>
                <a:cxn ang="0">
                  <a:pos x="156" y="2"/>
                </a:cxn>
                <a:cxn ang="0">
                  <a:pos x="344" y="12"/>
                </a:cxn>
                <a:cxn ang="0">
                  <a:pos x="332" y="26"/>
                </a:cxn>
                <a:cxn ang="0">
                  <a:pos x="306" y="42"/>
                </a:cxn>
                <a:cxn ang="0">
                  <a:pos x="276" y="70"/>
                </a:cxn>
                <a:cxn ang="0">
                  <a:pos x="262" y="94"/>
                </a:cxn>
                <a:cxn ang="0">
                  <a:pos x="256" y="118"/>
                </a:cxn>
                <a:cxn ang="0">
                  <a:pos x="306" y="126"/>
                </a:cxn>
                <a:cxn ang="0">
                  <a:pos x="328" y="144"/>
                </a:cxn>
                <a:cxn ang="0">
                  <a:pos x="342" y="188"/>
                </a:cxn>
                <a:cxn ang="0">
                  <a:pos x="336" y="216"/>
                </a:cxn>
                <a:cxn ang="0">
                  <a:pos x="322" y="238"/>
                </a:cxn>
                <a:cxn ang="0">
                  <a:pos x="284" y="256"/>
                </a:cxn>
                <a:cxn ang="0">
                  <a:pos x="252" y="256"/>
                </a:cxn>
                <a:cxn ang="0">
                  <a:pos x="210" y="236"/>
                </a:cxn>
                <a:cxn ang="0">
                  <a:pos x="194" y="210"/>
                </a:cxn>
                <a:cxn ang="0">
                  <a:pos x="188" y="178"/>
                </a:cxn>
                <a:cxn ang="0">
                  <a:pos x="194" y="138"/>
                </a:cxn>
                <a:cxn ang="0">
                  <a:pos x="210" y="100"/>
                </a:cxn>
                <a:cxn ang="0">
                  <a:pos x="246" y="58"/>
                </a:cxn>
                <a:cxn ang="0">
                  <a:pos x="310" y="16"/>
                </a:cxn>
                <a:cxn ang="0">
                  <a:pos x="332" y="8"/>
                </a:cxn>
                <a:cxn ang="0">
                  <a:pos x="344" y="10"/>
                </a:cxn>
              </a:cxnLst>
              <a:rect l="0" t="0" r="r" b="b"/>
              <a:pathLst>
                <a:path w="344" h="258">
                  <a:moveTo>
                    <a:pt x="156" y="2"/>
                  </a:moveTo>
                  <a:lnTo>
                    <a:pt x="156" y="2"/>
                  </a:lnTo>
                  <a:lnTo>
                    <a:pt x="156" y="4"/>
                  </a:lnTo>
                  <a:lnTo>
                    <a:pt x="156" y="6"/>
                  </a:lnTo>
                  <a:lnTo>
                    <a:pt x="152" y="12"/>
                  </a:lnTo>
                  <a:lnTo>
                    <a:pt x="142" y="18"/>
                  </a:lnTo>
                  <a:lnTo>
                    <a:pt x="128" y="28"/>
                  </a:lnTo>
                  <a:lnTo>
                    <a:pt x="128" y="28"/>
                  </a:lnTo>
                  <a:lnTo>
                    <a:pt x="116" y="36"/>
                  </a:lnTo>
                  <a:lnTo>
                    <a:pt x="106" y="44"/>
                  </a:lnTo>
                  <a:lnTo>
                    <a:pt x="96" y="54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78" y="80"/>
                  </a:lnTo>
                  <a:lnTo>
                    <a:pt x="74" y="92"/>
                  </a:lnTo>
                  <a:lnTo>
                    <a:pt x="70" y="104"/>
                  </a:lnTo>
                  <a:lnTo>
                    <a:pt x="68" y="114"/>
                  </a:lnTo>
                  <a:lnTo>
                    <a:pt x="68" y="114"/>
                  </a:lnTo>
                  <a:lnTo>
                    <a:pt x="86" y="114"/>
                  </a:lnTo>
                  <a:lnTo>
                    <a:pt x="102" y="118"/>
                  </a:lnTo>
                  <a:lnTo>
                    <a:pt x="116" y="122"/>
                  </a:lnTo>
                  <a:lnTo>
                    <a:pt x="128" y="130"/>
                  </a:lnTo>
                  <a:lnTo>
                    <a:pt x="128" y="130"/>
                  </a:lnTo>
                  <a:lnTo>
                    <a:pt x="140" y="140"/>
                  </a:lnTo>
                  <a:lnTo>
                    <a:pt x="146" y="152"/>
                  </a:lnTo>
                  <a:lnTo>
                    <a:pt x="150" y="166"/>
                  </a:lnTo>
                  <a:lnTo>
                    <a:pt x="152" y="182"/>
                  </a:lnTo>
                  <a:lnTo>
                    <a:pt x="152" y="182"/>
                  </a:lnTo>
                  <a:lnTo>
                    <a:pt x="150" y="196"/>
                  </a:lnTo>
                  <a:lnTo>
                    <a:pt x="146" y="210"/>
                  </a:lnTo>
                  <a:lnTo>
                    <a:pt x="140" y="222"/>
                  </a:lnTo>
                  <a:lnTo>
                    <a:pt x="130" y="232"/>
                  </a:lnTo>
                  <a:lnTo>
                    <a:pt x="130" y="232"/>
                  </a:lnTo>
                  <a:lnTo>
                    <a:pt x="120" y="240"/>
                  </a:lnTo>
                  <a:lnTo>
                    <a:pt x="106" y="248"/>
                  </a:lnTo>
                  <a:lnTo>
                    <a:pt x="92" y="252"/>
                  </a:lnTo>
                  <a:lnTo>
                    <a:pt x="76" y="252"/>
                  </a:lnTo>
                  <a:lnTo>
                    <a:pt x="76" y="252"/>
                  </a:lnTo>
                  <a:lnTo>
                    <a:pt x="58" y="250"/>
                  </a:lnTo>
                  <a:lnTo>
                    <a:pt x="42" y="246"/>
                  </a:lnTo>
                  <a:lnTo>
                    <a:pt x="28" y="240"/>
                  </a:lnTo>
                  <a:lnTo>
                    <a:pt x="18" y="230"/>
                  </a:lnTo>
                  <a:lnTo>
                    <a:pt x="18" y="230"/>
                  </a:lnTo>
                  <a:lnTo>
                    <a:pt x="10" y="218"/>
                  </a:lnTo>
                  <a:lnTo>
                    <a:pt x="4" y="204"/>
                  </a:lnTo>
                  <a:lnTo>
                    <a:pt x="2" y="188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2" y="150"/>
                  </a:lnTo>
                  <a:lnTo>
                    <a:pt x="10" y="126"/>
                  </a:lnTo>
                  <a:lnTo>
                    <a:pt x="22" y="102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58" y="54"/>
                  </a:lnTo>
                  <a:lnTo>
                    <a:pt x="78" y="36"/>
                  </a:lnTo>
                  <a:lnTo>
                    <a:pt x="98" y="20"/>
                  </a:lnTo>
                  <a:lnTo>
                    <a:pt x="118" y="10"/>
                  </a:lnTo>
                  <a:lnTo>
                    <a:pt x="118" y="10"/>
                  </a:lnTo>
                  <a:lnTo>
                    <a:pt x="132" y="4"/>
                  </a:lnTo>
                  <a:lnTo>
                    <a:pt x="144" y="0"/>
                  </a:lnTo>
                  <a:lnTo>
                    <a:pt x="152" y="0"/>
                  </a:lnTo>
                  <a:lnTo>
                    <a:pt x="156" y="2"/>
                  </a:lnTo>
                  <a:lnTo>
                    <a:pt x="156" y="2"/>
                  </a:lnTo>
                  <a:close/>
                  <a:moveTo>
                    <a:pt x="344" y="10"/>
                  </a:moveTo>
                  <a:lnTo>
                    <a:pt x="344" y="10"/>
                  </a:lnTo>
                  <a:lnTo>
                    <a:pt x="344" y="12"/>
                  </a:lnTo>
                  <a:lnTo>
                    <a:pt x="344" y="14"/>
                  </a:lnTo>
                  <a:lnTo>
                    <a:pt x="340" y="20"/>
                  </a:lnTo>
                  <a:lnTo>
                    <a:pt x="332" y="26"/>
                  </a:lnTo>
                  <a:lnTo>
                    <a:pt x="318" y="36"/>
                  </a:lnTo>
                  <a:lnTo>
                    <a:pt x="318" y="36"/>
                  </a:lnTo>
                  <a:lnTo>
                    <a:pt x="306" y="42"/>
                  </a:lnTo>
                  <a:lnTo>
                    <a:pt x="296" y="50"/>
                  </a:lnTo>
                  <a:lnTo>
                    <a:pt x="286" y="60"/>
                  </a:lnTo>
                  <a:lnTo>
                    <a:pt x="276" y="70"/>
                  </a:lnTo>
                  <a:lnTo>
                    <a:pt x="276" y="70"/>
                  </a:lnTo>
                  <a:lnTo>
                    <a:pt x="270" y="82"/>
                  </a:lnTo>
                  <a:lnTo>
                    <a:pt x="262" y="94"/>
                  </a:lnTo>
                  <a:lnTo>
                    <a:pt x="258" y="106"/>
                  </a:lnTo>
                  <a:lnTo>
                    <a:pt x="256" y="118"/>
                  </a:lnTo>
                  <a:lnTo>
                    <a:pt x="256" y="118"/>
                  </a:lnTo>
                  <a:lnTo>
                    <a:pt x="274" y="118"/>
                  </a:lnTo>
                  <a:lnTo>
                    <a:pt x="290" y="120"/>
                  </a:lnTo>
                  <a:lnTo>
                    <a:pt x="306" y="126"/>
                  </a:lnTo>
                  <a:lnTo>
                    <a:pt x="318" y="134"/>
                  </a:lnTo>
                  <a:lnTo>
                    <a:pt x="318" y="134"/>
                  </a:lnTo>
                  <a:lnTo>
                    <a:pt x="328" y="144"/>
                  </a:lnTo>
                  <a:lnTo>
                    <a:pt x="336" y="156"/>
                  </a:lnTo>
                  <a:lnTo>
                    <a:pt x="340" y="170"/>
                  </a:lnTo>
                  <a:lnTo>
                    <a:pt x="342" y="188"/>
                  </a:lnTo>
                  <a:lnTo>
                    <a:pt x="342" y="188"/>
                  </a:lnTo>
                  <a:lnTo>
                    <a:pt x="340" y="202"/>
                  </a:lnTo>
                  <a:lnTo>
                    <a:pt x="336" y="216"/>
                  </a:lnTo>
                  <a:lnTo>
                    <a:pt x="330" y="228"/>
                  </a:lnTo>
                  <a:lnTo>
                    <a:pt x="322" y="238"/>
                  </a:lnTo>
                  <a:lnTo>
                    <a:pt x="322" y="238"/>
                  </a:lnTo>
                  <a:lnTo>
                    <a:pt x="310" y="248"/>
                  </a:lnTo>
                  <a:lnTo>
                    <a:pt x="298" y="254"/>
                  </a:lnTo>
                  <a:lnTo>
                    <a:pt x="284" y="256"/>
                  </a:lnTo>
                  <a:lnTo>
                    <a:pt x="270" y="258"/>
                  </a:lnTo>
                  <a:lnTo>
                    <a:pt x="270" y="258"/>
                  </a:lnTo>
                  <a:lnTo>
                    <a:pt x="252" y="256"/>
                  </a:lnTo>
                  <a:lnTo>
                    <a:pt x="236" y="252"/>
                  </a:lnTo>
                  <a:lnTo>
                    <a:pt x="222" y="246"/>
                  </a:lnTo>
                  <a:lnTo>
                    <a:pt x="210" y="236"/>
                  </a:lnTo>
                  <a:lnTo>
                    <a:pt x="210" y="236"/>
                  </a:lnTo>
                  <a:lnTo>
                    <a:pt x="200" y="224"/>
                  </a:lnTo>
                  <a:lnTo>
                    <a:pt x="194" y="210"/>
                  </a:lnTo>
                  <a:lnTo>
                    <a:pt x="190" y="194"/>
                  </a:lnTo>
                  <a:lnTo>
                    <a:pt x="188" y="178"/>
                  </a:lnTo>
                  <a:lnTo>
                    <a:pt x="188" y="178"/>
                  </a:lnTo>
                  <a:lnTo>
                    <a:pt x="190" y="164"/>
                  </a:lnTo>
                  <a:lnTo>
                    <a:pt x="190" y="150"/>
                  </a:lnTo>
                  <a:lnTo>
                    <a:pt x="194" y="138"/>
                  </a:lnTo>
                  <a:lnTo>
                    <a:pt x="198" y="124"/>
                  </a:lnTo>
                  <a:lnTo>
                    <a:pt x="204" y="112"/>
                  </a:lnTo>
                  <a:lnTo>
                    <a:pt x="210" y="100"/>
                  </a:lnTo>
                  <a:lnTo>
                    <a:pt x="226" y="78"/>
                  </a:lnTo>
                  <a:lnTo>
                    <a:pt x="226" y="78"/>
                  </a:lnTo>
                  <a:lnTo>
                    <a:pt x="246" y="58"/>
                  </a:lnTo>
                  <a:lnTo>
                    <a:pt x="266" y="42"/>
                  </a:lnTo>
                  <a:lnTo>
                    <a:pt x="286" y="28"/>
                  </a:lnTo>
                  <a:lnTo>
                    <a:pt x="310" y="16"/>
                  </a:lnTo>
                  <a:lnTo>
                    <a:pt x="310" y="16"/>
                  </a:lnTo>
                  <a:lnTo>
                    <a:pt x="322" y="10"/>
                  </a:lnTo>
                  <a:lnTo>
                    <a:pt x="332" y="8"/>
                  </a:lnTo>
                  <a:lnTo>
                    <a:pt x="340" y="8"/>
                  </a:lnTo>
                  <a:lnTo>
                    <a:pt x="344" y="10"/>
                  </a:lnTo>
                  <a:lnTo>
                    <a:pt x="344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21" tIns="45710" rIns="91421" bIns="4571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2"/>
                </a:solidFill>
              </a:endParaRPr>
            </a:p>
          </p:txBody>
        </p:sp>
        <p:sp>
          <p:nvSpPr>
            <p:cNvPr id="62" name="Freeform 9">
              <a:extLst>
                <a:ext uri="{FF2B5EF4-FFF2-40B4-BE49-F238E27FC236}">
                  <a16:creationId xmlns:a16="http://schemas.microsoft.com/office/drawing/2014/main" id="{D054F622-9317-4A82-B7D2-D43BAB6ED6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54290" y="157190"/>
              <a:ext cx="273713" cy="246034"/>
            </a:xfrm>
            <a:custGeom>
              <a:avLst/>
              <a:gdLst/>
              <a:ahLst/>
              <a:cxnLst>
                <a:cxn ang="0">
                  <a:pos x="134" y="26"/>
                </a:cxn>
                <a:cxn ang="0">
                  <a:pos x="152" y="56"/>
                </a:cxn>
                <a:cxn ang="0">
                  <a:pos x="158" y="90"/>
                </a:cxn>
                <a:cxn ang="0">
                  <a:pos x="156" y="106"/>
                </a:cxn>
                <a:cxn ang="0">
                  <a:pos x="144" y="140"/>
                </a:cxn>
                <a:cxn ang="0">
                  <a:pos x="134" y="160"/>
                </a:cxn>
                <a:cxn ang="0">
                  <a:pos x="100" y="200"/>
                </a:cxn>
                <a:cxn ang="0">
                  <a:pos x="48" y="238"/>
                </a:cxn>
                <a:cxn ang="0">
                  <a:pos x="34" y="246"/>
                </a:cxn>
                <a:cxn ang="0">
                  <a:pos x="14" y="252"/>
                </a:cxn>
                <a:cxn ang="0">
                  <a:pos x="10" y="248"/>
                </a:cxn>
                <a:cxn ang="0">
                  <a:pos x="10" y="238"/>
                </a:cxn>
                <a:cxn ang="0">
                  <a:pos x="26" y="226"/>
                </a:cxn>
                <a:cxn ang="0">
                  <a:pos x="40" y="216"/>
                </a:cxn>
                <a:cxn ang="0">
                  <a:pos x="62" y="196"/>
                </a:cxn>
                <a:cxn ang="0">
                  <a:pos x="72" y="184"/>
                </a:cxn>
                <a:cxn ang="0">
                  <a:pos x="84" y="160"/>
                </a:cxn>
                <a:cxn ang="0">
                  <a:pos x="86" y="138"/>
                </a:cxn>
                <a:cxn ang="0">
                  <a:pos x="68" y="138"/>
                </a:cxn>
                <a:cxn ang="0">
                  <a:pos x="36" y="130"/>
                </a:cxn>
                <a:cxn ang="0">
                  <a:pos x="24" y="120"/>
                </a:cxn>
                <a:cxn ang="0">
                  <a:pos x="6" y="96"/>
                </a:cxn>
                <a:cxn ang="0">
                  <a:pos x="0" y="66"/>
                </a:cxn>
                <a:cxn ang="0">
                  <a:pos x="0" y="52"/>
                </a:cxn>
                <a:cxn ang="0">
                  <a:pos x="12" y="30"/>
                </a:cxn>
                <a:cxn ang="0">
                  <a:pos x="20" y="20"/>
                </a:cxn>
                <a:cxn ang="0">
                  <a:pos x="46" y="6"/>
                </a:cxn>
                <a:cxn ang="0">
                  <a:pos x="78" y="0"/>
                </a:cxn>
                <a:cxn ang="0">
                  <a:pos x="94" y="2"/>
                </a:cxn>
                <a:cxn ang="0">
                  <a:pos x="124" y="16"/>
                </a:cxn>
                <a:cxn ang="0">
                  <a:pos x="134" y="26"/>
                </a:cxn>
                <a:cxn ang="0">
                  <a:pos x="322" y="22"/>
                </a:cxn>
                <a:cxn ang="0">
                  <a:pos x="336" y="48"/>
                </a:cxn>
                <a:cxn ang="0">
                  <a:pos x="342" y="82"/>
                </a:cxn>
                <a:cxn ang="0">
                  <a:pos x="340" y="104"/>
                </a:cxn>
                <a:cxn ang="0">
                  <a:pos x="324" y="150"/>
                </a:cxn>
                <a:cxn ang="0">
                  <a:pos x="310" y="172"/>
                </a:cxn>
                <a:cxn ang="0">
                  <a:pos x="276" y="212"/>
                </a:cxn>
                <a:cxn ang="0">
                  <a:pos x="230" y="244"/>
                </a:cxn>
                <a:cxn ang="0">
                  <a:pos x="218" y="250"/>
                </a:cxn>
                <a:cxn ang="0">
                  <a:pos x="200" y="254"/>
                </a:cxn>
                <a:cxn ang="0">
                  <a:pos x="194" y="252"/>
                </a:cxn>
                <a:cxn ang="0">
                  <a:pos x="192" y="246"/>
                </a:cxn>
                <a:cxn ang="0">
                  <a:pos x="204" y="234"/>
                </a:cxn>
                <a:cxn ang="0">
                  <a:pos x="216" y="228"/>
                </a:cxn>
                <a:cxn ang="0">
                  <a:pos x="238" y="212"/>
                </a:cxn>
                <a:cxn ang="0">
                  <a:pos x="258" y="188"/>
                </a:cxn>
                <a:cxn ang="0">
                  <a:pos x="266" y="174"/>
                </a:cxn>
                <a:cxn ang="0">
                  <a:pos x="274" y="150"/>
                </a:cxn>
                <a:cxn ang="0">
                  <a:pos x="274" y="138"/>
                </a:cxn>
                <a:cxn ang="0">
                  <a:pos x="236" y="134"/>
                </a:cxn>
                <a:cxn ang="0">
                  <a:pos x="210" y="118"/>
                </a:cxn>
                <a:cxn ang="0">
                  <a:pos x="202" y="108"/>
                </a:cxn>
                <a:cxn ang="0">
                  <a:pos x="192" y="80"/>
                </a:cxn>
                <a:cxn ang="0">
                  <a:pos x="192" y="66"/>
                </a:cxn>
                <a:cxn ang="0">
                  <a:pos x="196" y="44"/>
                </a:cxn>
                <a:cxn ang="0">
                  <a:pos x="212" y="22"/>
                </a:cxn>
                <a:cxn ang="0">
                  <a:pos x="222" y="12"/>
                </a:cxn>
                <a:cxn ang="0">
                  <a:pos x="252" y="2"/>
                </a:cxn>
                <a:cxn ang="0">
                  <a:pos x="268" y="0"/>
                </a:cxn>
                <a:cxn ang="0">
                  <a:pos x="298" y="6"/>
                </a:cxn>
                <a:cxn ang="0">
                  <a:pos x="322" y="22"/>
                </a:cxn>
              </a:cxnLst>
              <a:rect l="0" t="0" r="r" b="b"/>
              <a:pathLst>
                <a:path w="342" h="254">
                  <a:moveTo>
                    <a:pt x="134" y="26"/>
                  </a:moveTo>
                  <a:lnTo>
                    <a:pt x="134" y="26"/>
                  </a:lnTo>
                  <a:lnTo>
                    <a:pt x="144" y="40"/>
                  </a:lnTo>
                  <a:lnTo>
                    <a:pt x="152" y="56"/>
                  </a:lnTo>
                  <a:lnTo>
                    <a:pt x="156" y="72"/>
                  </a:lnTo>
                  <a:lnTo>
                    <a:pt x="158" y="90"/>
                  </a:lnTo>
                  <a:lnTo>
                    <a:pt x="158" y="90"/>
                  </a:lnTo>
                  <a:lnTo>
                    <a:pt x="156" y="106"/>
                  </a:lnTo>
                  <a:lnTo>
                    <a:pt x="152" y="122"/>
                  </a:lnTo>
                  <a:lnTo>
                    <a:pt x="144" y="140"/>
                  </a:lnTo>
                  <a:lnTo>
                    <a:pt x="134" y="160"/>
                  </a:lnTo>
                  <a:lnTo>
                    <a:pt x="134" y="160"/>
                  </a:lnTo>
                  <a:lnTo>
                    <a:pt x="118" y="180"/>
                  </a:lnTo>
                  <a:lnTo>
                    <a:pt x="100" y="200"/>
                  </a:lnTo>
                  <a:lnTo>
                    <a:pt x="76" y="220"/>
                  </a:lnTo>
                  <a:lnTo>
                    <a:pt x="48" y="238"/>
                  </a:lnTo>
                  <a:lnTo>
                    <a:pt x="48" y="238"/>
                  </a:lnTo>
                  <a:lnTo>
                    <a:pt x="34" y="246"/>
                  </a:lnTo>
                  <a:lnTo>
                    <a:pt x="22" y="250"/>
                  </a:lnTo>
                  <a:lnTo>
                    <a:pt x="14" y="252"/>
                  </a:lnTo>
                  <a:lnTo>
                    <a:pt x="10" y="248"/>
                  </a:lnTo>
                  <a:lnTo>
                    <a:pt x="10" y="248"/>
                  </a:lnTo>
                  <a:lnTo>
                    <a:pt x="8" y="244"/>
                  </a:lnTo>
                  <a:lnTo>
                    <a:pt x="10" y="238"/>
                  </a:lnTo>
                  <a:lnTo>
                    <a:pt x="16" y="232"/>
                  </a:lnTo>
                  <a:lnTo>
                    <a:pt x="26" y="226"/>
                  </a:lnTo>
                  <a:lnTo>
                    <a:pt x="26" y="226"/>
                  </a:lnTo>
                  <a:lnTo>
                    <a:pt x="40" y="216"/>
                  </a:lnTo>
                  <a:lnTo>
                    <a:pt x="52" y="208"/>
                  </a:lnTo>
                  <a:lnTo>
                    <a:pt x="62" y="196"/>
                  </a:lnTo>
                  <a:lnTo>
                    <a:pt x="72" y="184"/>
                  </a:lnTo>
                  <a:lnTo>
                    <a:pt x="72" y="184"/>
                  </a:lnTo>
                  <a:lnTo>
                    <a:pt x="80" y="172"/>
                  </a:lnTo>
                  <a:lnTo>
                    <a:pt x="84" y="160"/>
                  </a:lnTo>
                  <a:lnTo>
                    <a:pt x="86" y="150"/>
                  </a:lnTo>
                  <a:lnTo>
                    <a:pt x="86" y="138"/>
                  </a:lnTo>
                  <a:lnTo>
                    <a:pt x="86" y="138"/>
                  </a:lnTo>
                  <a:lnTo>
                    <a:pt x="68" y="138"/>
                  </a:lnTo>
                  <a:lnTo>
                    <a:pt x="52" y="136"/>
                  </a:lnTo>
                  <a:lnTo>
                    <a:pt x="36" y="130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14" y="110"/>
                  </a:lnTo>
                  <a:lnTo>
                    <a:pt x="6" y="96"/>
                  </a:lnTo>
                  <a:lnTo>
                    <a:pt x="2" y="8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52"/>
                  </a:lnTo>
                  <a:lnTo>
                    <a:pt x="4" y="40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32" y="12"/>
                  </a:lnTo>
                  <a:lnTo>
                    <a:pt x="46" y="6"/>
                  </a:lnTo>
                  <a:lnTo>
                    <a:pt x="60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94" y="2"/>
                  </a:lnTo>
                  <a:lnTo>
                    <a:pt x="110" y="6"/>
                  </a:lnTo>
                  <a:lnTo>
                    <a:pt x="124" y="16"/>
                  </a:lnTo>
                  <a:lnTo>
                    <a:pt x="134" y="26"/>
                  </a:lnTo>
                  <a:lnTo>
                    <a:pt x="134" y="26"/>
                  </a:lnTo>
                  <a:close/>
                  <a:moveTo>
                    <a:pt x="322" y="22"/>
                  </a:moveTo>
                  <a:lnTo>
                    <a:pt x="322" y="22"/>
                  </a:lnTo>
                  <a:lnTo>
                    <a:pt x="330" y="34"/>
                  </a:lnTo>
                  <a:lnTo>
                    <a:pt x="336" y="48"/>
                  </a:lnTo>
                  <a:lnTo>
                    <a:pt x="340" y="62"/>
                  </a:lnTo>
                  <a:lnTo>
                    <a:pt x="342" y="82"/>
                  </a:lnTo>
                  <a:lnTo>
                    <a:pt x="342" y="82"/>
                  </a:lnTo>
                  <a:lnTo>
                    <a:pt x="340" y="104"/>
                  </a:lnTo>
                  <a:lnTo>
                    <a:pt x="334" y="128"/>
                  </a:lnTo>
                  <a:lnTo>
                    <a:pt x="324" y="150"/>
                  </a:lnTo>
                  <a:lnTo>
                    <a:pt x="310" y="172"/>
                  </a:lnTo>
                  <a:lnTo>
                    <a:pt x="310" y="172"/>
                  </a:lnTo>
                  <a:lnTo>
                    <a:pt x="294" y="194"/>
                  </a:lnTo>
                  <a:lnTo>
                    <a:pt x="276" y="212"/>
                  </a:lnTo>
                  <a:lnTo>
                    <a:pt x="254" y="230"/>
                  </a:lnTo>
                  <a:lnTo>
                    <a:pt x="230" y="244"/>
                  </a:lnTo>
                  <a:lnTo>
                    <a:pt x="230" y="244"/>
                  </a:lnTo>
                  <a:lnTo>
                    <a:pt x="218" y="250"/>
                  </a:lnTo>
                  <a:lnTo>
                    <a:pt x="208" y="254"/>
                  </a:lnTo>
                  <a:lnTo>
                    <a:pt x="200" y="254"/>
                  </a:lnTo>
                  <a:lnTo>
                    <a:pt x="194" y="252"/>
                  </a:lnTo>
                  <a:lnTo>
                    <a:pt x="194" y="252"/>
                  </a:lnTo>
                  <a:lnTo>
                    <a:pt x="192" y="248"/>
                  </a:lnTo>
                  <a:lnTo>
                    <a:pt x="192" y="246"/>
                  </a:lnTo>
                  <a:lnTo>
                    <a:pt x="196" y="240"/>
                  </a:lnTo>
                  <a:lnTo>
                    <a:pt x="204" y="234"/>
                  </a:lnTo>
                  <a:lnTo>
                    <a:pt x="216" y="228"/>
                  </a:lnTo>
                  <a:lnTo>
                    <a:pt x="216" y="228"/>
                  </a:lnTo>
                  <a:lnTo>
                    <a:pt x="228" y="222"/>
                  </a:lnTo>
                  <a:lnTo>
                    <a:pt x="238" y="212"/>
                  </a:lnTo>
                  <a:lnTo>
                    <a:pt x="248" y="202"/>
                  </a:lnTo>
                  <a:lnTo>
                    <a:pt x="258" y="188"/>
                  </a:lnTo>
                  <a:lnTo>
                    <a:pt x="258" y="188"/>
                  </a:lnTo>
                  <a:lnTo>
                    <a:pt x="266" y="174"/>
                  </a:lnTo>
                  <a:lnTo>
                    <a:pt x="272" y="162"/>
                  </a:lnTo>
                  <a:lnTo>
                    <a:pt x="274" y="150"/>
                  </a:lnTo>
                  <a:lnTo>
                    <a:pt x="274" y="138"/>
                  </a:lnTo>
                  <a:lnTo>
                    <a:pt x="274" y="138"/>
                  </a:lnTo>
                  <a:lnTo>
                    <a:pt x="254" y="138"/>
                  </a:lnTo>
                  <a:lnTo>
                    <a:pt x="236" y="134"/>
                  </a:lnTo>
                  <a:lnTo>
                    <a:pt x="222" y="128"/>
                  </a:lnTo>
                  <a:lnTo>
                    <a:pt x="210" y="118"/>
                  </a:lnTo>
                  <a:lnTo>
                    <a:pt x="210" y="118"/>
                  </a:lnTo>
                  <a:lnTo>
                    <a:pt x="202" y="108"/>
                  </a:lnTo>
                  <a:lnTo>
                    <a:pt x="196" y="94"/>
                  </a:lnTo>
                  <a:lnTo>
                    <a:pt x="192" y="80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2" y="54"/>
                  </a:lnTo>
                  <a:lnTo>
                    <a:pt x="196" y="44"/>
                  </a:lnTo>
                  <a:lnTo>
                    <a:pt x="202" y="32"/>
                  </a:lnTo>
                  <a:lnTo>
                    <a:pt x="212" y="22"/>
                  </a:lnTo>
                  <a:lnTo>
                    <a:pt x="212" y="22"/>
                  </a:lnTo>
                  <a:lnTo>
                    <a:pt x="222" y="12"/>
                  </a:lnTo>
                  <a:lnTo>
                    <a:pt x="236" y="6"/>
                  </a:lnTo>
                  <a:lnTo>
                    <a:pt x="252" y="2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84" y="2"/>
                  </a:lnTo>
                  <a:lnTo>
                    <a:pt x="298" y="6"/>
                  </a:lnTo>
                  <a:lnTo>
                    <a:pt x="310" y="12"/>
                  </a:lnTo>
                  <a:lnTo>
                    <a:pt x="322" y="22"/>
                  </a:lnTo>
                  <a:lnTo>
                    <a:pt x="322" y="22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21" tIns="45710" rIns="91421" bIns="4571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84933220-489F-4242-AE6F-78A182432C3F}"/>
              </a:ext>
            </a:extLst>
          </p:cNvPr>
          <p:cNvGrpSpPr/>
          <p:nvPr/>
        </p:nvGrpSpPr>
        <p:grpSpPr>
          <a:xfrm>
            <a:off x="1676508" y="3284984"/>
            <a:ext cx="7160384" cy="2997531"/>
            <a:chOff x="1584941" y="3370966"/>
            <a:chExt cx="7160384" cy="299753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30E1805A-C02A-4730-9BF9-EE0640A1C8C3}"/>
                </a:ext>
              </a:extLst>
            </p:cNvPr>
            <p:cNvGrpSpPr/>
            <p:nvPr/>
          </p:nvGrpSpPr>
          <p:grpSpPr>
            <a:xfrm>
              <a:off x="1584941" y="3370966"/>
              <a:ext cx="2264359" cy="2986667"/>
              <a:chOff x="1728063" y="2821326"/>
              <a:chExt cx="3456001" cy="3086153"/>
            </a:xfrm>
          </p:grpSpPr>
          <p:sp>
            <p:nvSpPr>
              <p:cNvPr id="75" name="Rectangle 5">
                <a:extLst>
                  <a:ext uri="{FF2B5EF4-FFF2-40B4-BE49-F238E27FC236}">
                    <a16:creationId xmlns:a16="http://schemas.microsoft.com/office/drawing/2014/main" id="{35A1EE80-3F34-45C1-BD38-04B803C2C2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8063" y="2821327"/>
                <a:ext cx="3455999" cy="3086152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21" tIns="45710" rIns="91421" bIns="4571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Rectangle 6">
                <a:extLst>
                  <a:ext uri="{FF2B5EF4-FFF2-40B4-BE49-F238E27FC236}">
                    <a16:creationId xmlns:a16="http://schemas.microsoft.com/office/drawing/2014/main" id="{A083E415-2195-4245-88CC-C81300FB27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8065" y="2821326"/>
                <a:ext cx="3455999" cy="370587"/>
              </a:xfrm>
              <a:prstGeom prst="rect">
                <a:avLst/>
              </a:prstGeom>
              <a:solidFill>
                <a:srgbClr val="4F81B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21" tIns="45710" rIns="91421" bIns="45710" numCol="1" anchor="ctr" anchorCtr="0" compatLnSpc="1">
                <a:prstTxWarp prst="textNoShape">
                  <a:avLst/>
                </a:prstTxWarp>
              </a:bodyPr>
              <a:lstStyle/>
              <a:p>
                <a:pPr marL="0" indent="0" algn="ctr">
                  <a:buNone/>
                </a:pPr>
                <a:r>
                  <a:rPr lang="ko-KR" altLang="en-US" sz="1600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악취 </a:t>
                </a:r>
                <a:r>
                  <a:rPr lang="en-US" altLang="ko-KR" sz="1600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ZERO</a:t>
                </a:r>
                <a:endParaRPr lang="ko-KR" altLang="en-US" sz="16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3A57E686-9B2B-4012-BD17-2D2DC36CA184}"/>
                </a:ext>
              </a:extLst>
            </p:cNvPr>
            <p:cNvGrpSpPr/>
            <p:nvPr/>
          </p:nvGrpSpPr>
          <p:grpSpPr>
            <a:xfrm>
              <a:off x="4054485" y="3370966"/>
              <a:ext cx="2264359" cy="2997527"/>
              <a:chOff x="5487375" y="2821326"/>
              <a:chExt cx="3456001" cy="3097374"/>
            </a:xfrm>
          </p:grpSpPr>
          <p:sp>
            <p:nvSpPr>
              <p:cNvPr id="73" name="Rectangle 5">
                <a:extLst>
                  <a:ext uri="{FF2B5EF4-FFF2-40B4-BE49-F238E27FC236}">
                    <a16:creationId xmlns:a16="http://schemas.microsoft.com/office/drawing/2014/main" id="{5FE1C833-8D60-4446-8790-21CE0232B5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87377" y="3032338"/>
                <a:ext cx="3455999" cy="2886362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21" tIns="45710" rIns="91421" bIns="4571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4" name="Rectangle 6">
                <a:extLst>
                  <a:ext uri="{FF2B5EF4-FFF2-40B4-BE49-F238E27FC236}">
                    <a16:creationId xmlns:a16="http://schemas.microsoft.com/office/drawing/2014/main" id="{605A074F-62DA-4FB1-9500-60682A1E4A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87375" y="2821326"/>
                <a:ext cx="3455999" cy="370587"/>
              </a:xfrm>
              <a:prstGeom prst="rect">
                <a:avLst/>
              </a:prstGeom>
              <a:solidFill>
                <a:srgbClr val="4F81B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21" tIns="45710" rIns="91421" bIns="45710" numCol="1" anchor="ctr" anchorCtr="0" compatLnSpc="1">
                <a:prstTxWarp prst="textNoShape">
                  <a:avLst/>
                </a:prstTxWarp>
              </a:bodyPr>
              <a:lstStyle/>
              <a:p>
                <a:pPr algn="ctr" defTabSz="914217"/>
                <a:r>
                  <a:rPr lang="ko-KR" altLang="en-US" sz="1600" b="1" dirty="0">
                    <a:solidFill>
                      <a:srgbClr val="FFFFFF"/>
                    </a:solidFill>
                    <a:latin typeface="+mn-ea"/>
                    <a:ea typeface="+mn-ea"/>
                    <a:cs typeface="굴림" pitchFamily="50" charset="-127"/>
                  </a:rPr>
                  <a:t>미세먼지 </a:t>
                </a:r>
                <a:r>
                  <a:rPr lang="en-US" altLang="ko-KR" sz="1600" b="1" dirty="0">
                    <a:solidFill>
                      <a:srgbClr val="FFFFFF"/>
                    </a:solidFill>
                    <a:latin typeface="+mn-ea"/>
                    <a:ea typeface="+mn-ea"/>
                    <a:cs typeface="굴림" pitchFamily="50" charset="-127"/>
                  </a:rPr>
                  <a:t>ZERO</a:t>
                </a:r>
              </a:p>
            </p:txBody>
          </p: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B0AF96E3-FD6B-4474-8713-F8802F749CF1}"/>
                </a:ext>
              </a:extLst>
            </p:cNvPr>
            <p:cNvGrpSpPr/>
            <p:nvPr/>
          </p:nvGrpSpPr>
          <p:grpSpPr>
            <a:xfrm>
              <a:off x="6480966" y="3370967"/>
              <a:ext cx="2264359" cy="2997530"/>
              <a:chOff x="6449493" y="4896714"/>
              <a:chExt cx="2264359" cy="3097377"/>
            </a:xfrm>
          </p:grpSpPr>
          <p:sp>
            <p:nvSpPr>
              <p:cNvPr id="77" name="Rectangle 5">
                <a:extLst>
                  <a:ext uri="{FF2B5EF4-FFF2-40B4-BE49-F238E27FC236}">
                    <a16:creationId xmlns:a16="http://schemas.microsoft.com/office/drawing/2014/main" id="{3F617E60-14AB-4AC3-852D-ED9B802BCF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49493" y="5107728"/>
                <a:ext cx="2264359" cy="2886363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21" tIns="45710" rIns="91421" bIns="4571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8" name="Rectangle 6">
                <a:extLst>
                  <a:ext uri="{FF2B5EF4-FFF2-40B4-BE49-F238E27FC236}">
                    <a16:creationId xmlns:a16="http://schemas.microsoft.com/office/drawing/2014/main" id="{28DE1C80-1334-4F05-A381-751D459F73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49493" y="4896714"/>
                <a:ext cx="2264359" cy="370587"/>
              </a:xfrm>
              <a:prstGeom prst="rect">
                <a:avLst/>
              </a:prstGeom>
              <a:solidFill>
                <a:srgbClr val="4F81B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21" tIns="45710" rIns="91421" bIns="45710" numCol="1" anchor="ctr" anchorCtr="0" compatLnSpc="1">
                <a:prstTxWarp prst="textNoShape">
                  <a:avLst/>
                </a:prstTxWarp>
              </a:bodyPr>
              <a:lstStyle/>
              <a:p>
                <a:pPr algn="ctr" defTabSz="914217"/>
                <a:r>
                  <a:rPr lang="ko-KR" altLang="en-US" sz="1600" b="1" dirty="0">
                    <a:solidFill>
                      <a:srgbClr val="FFFFFF"/>
                    </a:solidFill>
                    <a:latin typeface="+mn-ea"/>
                    <a:ea typeface="+mn-ea"/>
                    <a:cs typeface="굴림" pitchFamily="50" charset="-127"/>
                  </a:rPr>
                  <a:t>범죄 </a:t>
                </a:r>
                <a:r>
                  <a:rPr lang="en-US" altLang="ko-KR" sz="1600" b="1" dirty="0">
                    <a:solidFill>
                      <a:srgbClr val="FFFFFF"/>
                    </a:solidFill>
                    <a:latin typeface="+mn-ea"/>
                    <a:ea typeface="+mn-ea"/>
                    <a:cs typeface="굴림" pitchFamily="50" charset="-127"/>
                  </a:rPr>
                  <a:t>ZERO</a:t>
                </a:r>
              </a:p>
            </p:txBody>
          </p:sp>
        </p:grpSp>
        <p:sp>
          <p:nvSpPr>
            <p:cNvPr id="79" name="Rectangle 8">
              <a:extLst>
                <a:ext uri="{FF2B5EF4-FFF2-40B4-BE49-F238E27FC236}">
                  <a16:creationId xmlns:a16="http://schemas.microsoft.com/office/drawing/2014/main" id="{7F53906E-6336-4DA7-801C-5031CE6931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98725" y="5233365"/>
              <a:ext cx="2246600" cy="1000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ko-KR" altLang="en-US" sz="1300" dirty="0">
                  <a:latin typeface="맑은 고딕" pitchFamily="50" charset="-127"/>
                  <a:ea typeface="맑은 고딕" pitchFamily="50" charset="-127"/>
                </a:rPr>
                <a:t>시민안전을 위한 </a:t>
              </a:r>
              <a:endParaRPr lang="en-US" altLang="ko-KR" sz="1300" dirty="0">
                <a:latin typeface="맑은 고딕" pitchFamily="50" charset="-127"/>
                <a:ea typeface="맑은 고딕" pitchFamily="50" charset="-127"/>
              </a:endParaRPr>
            </a:p>
            <a:p>
              <a:pPr algn="ctr"/>
              <a:r>
                <a:rPr lang="ko-KR" altLang="en-US" sz="1300" dirty="0">
                  <a:latin typeface="맑은 고딕" pitchFamily="50" charset="-127"/>
                  <a:ea typeface="맑은 고딕" pitchFamily="50" charset="-127"/>
                </a:rPr>
                <a:t>주차장 환경개선</a:t>
              </a:r>
              <a:endParaRPr lang="en-US" altLang="ko-KR" sz="1300" dirty="0">
                <a:latin typeface="맑은 고딕" pitchFamily="50" charset="-127"/>
                <a:ea typeface="맑은 고딕" pitchFamily="50" charset="-127"/>
              </a:endParaRPr>
            </a:p>
            <a:p>
              <a:pPr algn="ctr"/>
              <a:endParaRPr lang="en-US" altLang="ko-KR" sz="1300" dirty="0">
                <a:latin typeface="맑은 고딕" pitchFamily="50" charset="-127"/>
                <a:ea typeface="맑은 고딕" pitchFamily="50" charset="-127"/>
              </a:endParaRPr>
            </a:p>
            <a:p>
              <a:pPr algn="ctr"/>
              <a:r>
                <a:rPr lang="ko-KR" altLang="en-US" sz="1300" dirty="0">
                  <a:latin typeface="맑은 고딕" pitchFamily="50" charset="-127"/>
                  <a:ea typeface="맑은 고딕" pitchFamily="50" charset="-127"/>
                </a:rPr>
                <a:t>범죄예방 우수주차장 </a:t>
              </a:r>
              <a:endParaRPr lang="en-US" altLang="ko-KR" sz="1300" dirty="0">
                <a:latin typeface="맑은 고딕" pitchFamily="50" charset="-127"/>
                <a:ea typeface="맑은 고딕" pitchFamily="50" charset="-127"/>
              </a:endParaRPr>
            </a:p>
            <a:p>
              <a:pPr algn="ctr"/>
              <a:r>
                <a:rPr lang="ko-KR" altLang="en-US" sz="1300" dirty="0">
                  <a:latin typeface="맑은 고딕" pitchFamily="50" charset="-127"/>
                  <a:ea typeface="맑은 고딕" pitchFamily="50" charset="-127"/>
                </a:rPr>
                <a:t>인증 확대</a:t>
              </a:r>
              <a:endParaRPr lang="en-US" altLang="ko-KR" sz="13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55E50FE-6DD3-4878-B410-62ABE574C67E}"/>
                </a:ext>
              </a:extLst>
            </p:cNvPr>
            <p:cNvSpPr txBox="1"/>
            <p:nvPr/>
          </p:nvSpPr>
          <p:spPr>
            <a:xfrm>
              <a:off x="4162204" y="5233365"/>
              <a:ext cx="2034330" cy="1092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3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노면청소차 및 도로</a:t>
              </a:r>
              <a:endPara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3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살수차 병합 운행</a:t>
              </a:r>
              <a:endPara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endPara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300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대기질</a:t>
              </a:r>
              <a:r>
                <a:rPr lang="ko-KR" altLang="en-US" sz="13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개선 통한 쾌적한 생활환경 구현 </a:t>
              </a:r>
              <a:endPara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1707F5D4-0DAB-454C-B671-1BB91B5FC795}"/>
                </a:ext>
              </a:extLst>
            </p:cNvPr>
            <p:cNvSpPr txBox="1"/>
            <p:nvPr/>
          </p:nvSpPr>
          <p:spPr>
            <a:xfrm>
              <a:off x="1670408" y="5233365"/>
              <a:ext cx="2034330" cy="1092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3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체계적인 악취 방지</a:t>
              </a:r>
              <a:r>
                <a:rPr lang="en-US" altLang="ko-KR" sz="13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3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및</a:t>
              </a:r>
              <a:r>
                <a:rPr lang="en-US" altLang="ko-KR" sz="13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3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관리체계 구축</a:t>
              </a:r>
              <a:endPara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endPara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3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친환경 환경기초시설</a:t>
              </a:r>
              <a:endPara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3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이미지 제고</a:t>
              </a:r>
            </a:p>
          </p:txBody>
        </p:sp>
        <p:pic>
          <p:nvPicPr>
            <p:cNvPr id="14" name="그래픽 13" descr="파일럿">
              <a:extLst>
                <a:ext uri="{FF2B5EF4-FFF2-40B4-BE49-F238E27FC236}">
                  <a16:creationId xmlns:a16="http://schemas.microsoft.com/office/drawing/2014/main" id="{4BB80BF2-D6EE-4EFC-B141-8EB0B4CED31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81044" y="3905353"/>
              <a:ext cx="1064202" cy="1064202"/>
            </a:xfrm>
            <a:prstGeom prst="rect">
              <a:avLst/>
            </a:prstGeom>
          </p:spPr>
        </p:pic>
        <p:pic>
          <p:nvPicPr>
            <p:cNvPr id="12" name="그래픽 11" descr="지속 가능성">
              <a:extLst>
                <a:ext uri="{FF2B5EF4-FFF2-40B4-BE49-F238E27FC236}">
                  <a16:creationId xmlns:a16="http://schemas.microsoft.com/office/drawing/2014/main" id="{34826A83-3A61-48D2-ACF5-00AC1E35EA5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653864" y="3905353"/>
              <a:ext cx="1065600" cy="1065600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06E95BF4-FEF6-408A-8A89-475B724141E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6983" y="3969775"/>
              <a:ext cx="985367" cy="985367"/>
            </a:xfrm>
            <a:prstGeom prst="rect">
              <a:avLst/>
            </a:prstGeom>
            <a:noFill/>
          </p:spPr>
        </p:pic>
      </p:grp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82EB8B0A-5788-42A6-B7B7-4E833AE70AEF}"/>
              </a:ext>
            </a:extLst>
          </p:cNvPr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812BB26-4DBF-4D62-87E7-71303509031E}"/>
              </a:ext>
            </a:extLst>
          </p:cNvPr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시민이 만족하는 공공서비스 제공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0F6C140-0BC2-42A4-B945-292F9FE93D6B}"/>
              </a:ext>
            </a:extLst>
          </p:cNvPr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47" name="그림 46">
            <a:extLst>
              <a:ext uri="{FF2B5EF4-FFF2-40B4-BE49-F238E27FC236}">
                <a16:creationId xmlns:a16="http://schemas.microsoft.com/office/drawing/2014/main" id="{987B766A-0F18-4CB1-82FE-8A861A47E1A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7783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-900" y="0"/>
            <a:ext cx="9144900" cy="6858000"/>
          </a:xfrm>
          <a:prstGeom prst="rect">
            <a:avLst/>
          </a:prstGeom>
          <a:blipFill dpi="0" rotWithShape="1">
            <a:blip r:embed="rId3" cstate="print"/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grpSp>
        <p:nvGrpSpPr>
          <p:cNvPr id="6" name="그룹 5"/>
          <p:cNvGrpSpPr/>
          <p:nvPr/>
        </p:nvGrpSpPr>
        <p:grpSpPr>
          <a:xfrm>
            <a:off x="3059832" y="1736812"/>
            <a:ext cx="3206217" cy="3384375"/>
            <a:chOff x="4826331" y="1956184"/>
            <a:chExt cx="2539340" cy="2945633"/>
          </a:xfrm>
          <a:solidFill>
            <a:schemeClr val="bg1"/>
          </a:solidFill>
        </p:grpSpPr>
        <p:sp>
          <p:nvSpPr>
            <p:cNvPr id="7" name="육각형 6"/>
            <p:cNvSpPr/>
            <p:nvPr/>
          </p:nvSpPr>
          <p:spPr>
            <a:xfrm rot="5400000">
              <a:off x="4623184" y="2159331"/>
              <a:ext cx="2945633" cy="2539340"/>
            </a:xfrm>
            <a:prstGeom prst="hexagon">
              <a:avLst>
                <a:gd name="adj" fmla="val 28897"/>
                <a:gd name="vf" fmla="val 115470"/>
              </a:avLst>
            </a:prstGeom>
            <a:grpFill/>
            <a:ln w="12700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955386" y="2864943"/>
              <a:ext cx="2281228" cy="127012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ko-KR" sz="2000" dirty="0"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50</a:t>
              </a:r>
              <a:r>
                <a:rPr lang="ko-KR" altLang="en-US" sz="2000" dirty="0"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만 시민과 함께하는</a:t>
              </a:r>
              <a:endParaRPr lang="en-US" altLang="ko-KR" sz="2000" dirty="0">
                <a:solidFill>
                  <a:schemeClr val="accent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>
                <a:lnSpc>
                  <a:spcPct val="110000"/>
                </a:lnSpc>
              </a:pPr>
              <a:r>
                <a:rPr lang="ko-KR" altLang="en-US" sz="2000" dirty="0"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파주도시관광공사의</a:t>
              </a:r>
              <a:endParaRPr lang="en-US" altLang="ko-KR" sz="2000" dirty="0">
                <a:solidFill>
                  <a:schemeClr val="accent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ko-KR" altLang="en-US" sz="2000" dirty="0"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변화와 도약을</a:t>
              </a:r>
              <a:endParaRPr lang="en-US" altLang="ko-KR" sz="2000" dirty="0">
                <a:solidFill>
                  <a:schemeClr val="accent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ko-KR" altLang="en-US" sz="2000" dirty="0"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기대해주세요</a:t>
              </a:r>
              <a:endParaRPr lang="en-US" altLang="ko-KR" sz="2000" dirty="0">
                <a:solidFill>
                  <a:schemeClr val="accent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57991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3803053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11703</TotalTime>
  <Words>1490</Words>
  <Application>Microsoft Office PowerPoint</Application>
  <PresentationFormat>화면 슬라이드 쇼(4:3)</PresentationFormat>
  <Paragraphs>359</Paragraphs>
  <Slides>17</Slides>
  <Notes>17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6" baseType="lpstr">
      <vt:lpstr>HY견고딕</vt:lpstr>
      <vt:lpstr>HY헤드라인M</vt:lpstr>
      <vt:lpstr>굴림</vt:lpstr>
      <vt:lpstr>맑은 고딕</vt:lpstr>
      <vt:lpstr>바탕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파주도시관광공사</cp:lastModifiedBy>
  <cp:revision>1158</cp:revision>
  <cp:lastPrinted>2022-07-05T07:59:46Z</cp:lastPrinted>
  <dcterms:created xsi:type="dcterms:W3CDTF">2011-10-11T08:37:54Z</dcterms:created>
  <dcterms:modified xsi:type="dcterms:W3CDTF">2022-08-01T09:37:20Z</dcterms:modified>
</cp:coreProperties>
</file>